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8288000" cy="102870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Playpen Sans Bold" panose="020B0604020202020204" charset="0"/>
      <p:regular r:id="rId18"/>
    </p:embeddedFont>
    <p:embeddedFont>
      <p:font typeface="Playpen Sans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2" y="4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18" Type="http://schemas.openxmlformats.org/officeDocument/2006/relationships/image" Target="../media/image9.png"/><Relationship Id="rId26" Type="http://schemas.openxmlformats.org/officeDocument/2006/relationships/image" Target="../media/image13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2.png"/><Relationship Id="rId32" Type="http://schemas.openxmlformats.org/officeDocument/2006/relationships/image" Target="../media/image16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14.png"/><Relationship Id="rId10" Type="http://schemas.openxmlformats.org/officeDocument/2006/relationships/image" Target="../media/image5.png"/><Relationship Id="rId19" Type="http://schemas.openxmlformats.org/officeDocument/2006/relationships/image" Target="../media/image18.svg"/><Relationship Id="rId31" Type="http://schemas.openxmlformats.org/officeDocument/2006/relationships/image" Target="../media/image30.sv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image" Target="../media/image26.svg"/><Relationship Id="rId30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18" Type="http://schemas.openxmlformats.org/officeDocument/2006/relationships/image" Target="../media/image9.png"/><Relationship Id="rId26" Type="http://schemas.openxmlformats.org/officeDocument/2006/relationships/image" Target="../media/image13.png"/><Relationship Id="rId39" Type="http://schemas.openxmlformats.org/officeDocument/2006/relationships/image" Target="../media/image24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34" Type="http://schemas.openxmlformats.org/officeDocument/2006/relationships/image" Target="../media/image19.jpeg"/><Relationship Id="rId42" Type="http://schemas.openxmlformats.org/officeDocument/2006/relationships/image" Target="../media/image26.pn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33" Type="http://schemas.openxmlformats.org/officeDocument/2006/relationships/image" Target="../media/image18.jpeg"/><Relationship Id="rId38" Type="http://schemas.openxmlformats.org/officeDocument/2006/relationships/image" Target="../media/image23.jpe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29" Type="http://schemas.openxmlformats.org/officeDocument/2006/relationships/image" Target="../media/image28.svg"/><Relationship Id="rId41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2.png"/><Relationship Id="rId32" Type="http://schemas.openxmlformats.org/officeDocument/2006/relationships/image" Target="../media/image17.png"/><Relationship Id="rId37" Type="http://schemas.openxmlformats.org/officeDocument/2006/relationships/image" Target="../media/image22.jpeg"/><Relationship Id="rId40" Type="http://schemas.openxmlformats.org/officeDocument/2006/relationships/image" Target="../media/image4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14.png"/><Relationship Id="rId36" Type="http://schemas.openxmlformats.org/officeDocument/2006/relationships/image" Target="../media/image21.jpeg"/><Relationship Id="rId10" Type="http://schemas.openxmlformats.org/officeDocument/2006/relationships/image" Target="../media/image5.png"/><Relationship Id="rId19" Type="http://schemas.openxmlformats.org/officeDocument/2006/relationships/image" Target="../media/image18.svg"/><Relationship Id="rId31" Type="http://schemas.openxmlformats.org/officeDocument/2006/relationships/image" Target="../media/image30.sv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image" Target="../media/image26.svg"/><Relationship Id="rId30" Type="http://schemas.openxmlformats.org/officeDocument/2006/relationships/image" Target="../media/image15.png"/><Relationship Id="rId35" Type="http://schemas.openxmlformats.org/officeDocument/2006/relationships/image" Target="../media/image20.jpeg"/><Relationship Id="rId43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svg"/><Relationship Id="rId18" Type="http://schemas.openxmlformats.org/officeDocument/2006/relationships/image" Target="../media/image9.png"/><Relationship Id="rId26" Type="http://schemas.openxmlformats.org/officeDocument/2006/relationships/image" Target="../media/image13.png"/><Relationship Id="rId3" Type="http://schemas.openxmlformats.org/officeDocument/2006/relationships/image" Target="../media/image2.svg"/><Relationship Id="rId21" Type="http://schemas.openxmlformats.org/officeDocument/2006/relationships/image" Target="../media/image48.svg"/><Relationship Id="rId34" Type="http://schemas.openxmlformats.org/officeDocument/2006/relationships/image" Target="../media/image52.svg"/><Relationship Id="rId7" Type="http://schemas.openxmlformats.org/officeDocument/2006/relationships/image" Target="../media/image6.svg"/><Relationship Id="rId12" Type="http://schemas.openxmlformats.org/officeDocument/2006/relationships/image" Target="../media/image28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33" Type="http://schemas.openxmlformats.org/officeDocument/2006/relationships/image" Target="../media/image31.pn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29.pn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2.png"/><Relationship Id="rId32" Type="http://schemas.openxmlformats.org/officeDocument/2006/relationships/image" Target="../media/image16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14.png"/><Relationship Id="rId10" Type="http://schemas.openxmlformats.org/officeDocument/2006/relationships/image" Target="../media/image5.png"/><Relationship Id="rId19" Type="http://schemas.openxmlformats.org/officeDocument/2006/relationships/image" Target="../media/image18.svg"/><Relationship Id="rId31" Type="http://schemas.openxmlformats.org/officeDocument/2006/relationships/image" Target="../media/image50.svg"/><Relationship Id="rId4" Type="http://schemas.openxmlformats.org/officeDocument/2006/relationships/image" Target="../media/image2.png"/><Relationship Id="rId9" Type="http://schemas.openxmlformats.org/officeDocument/2006/relationships/image" Target="../media/image44.svg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image" Target="../media/image26.svg"/><Relationship Id="rId30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svg"/><Relationship Id="rId18" Type="http://schemas.openxmlformats.org/officeDocument/2006/relationships/image" Target="../media/image9.png"/><Relationship Id="rId26" Type="http://schemas.openxmlformats.org/officeDocument/2006/relationships/image" Target="../media/image13.png"/><Relationship Id="rId3" Type="http://schemas.openxmlformats.org/officeDocument/2006/relationships/image" Target="../media/image2.svg"/><Relationship Id="rId21" Type="http://schemas.openxmlformats.org/officeDocument/2006/relationships/image" Target="../media/image48.svg"/><Relationship Id="rId7" Type="http://schemas.openxmlformats.org/officeDocument/2006/relationships/image" Target="../media/image6.svg"/><Relationship Id="rId12" Type="http://schemas.openxmlformats.org/officeDocument/2006/relationships/image" Target="../media/image28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29.pn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2.png"/><Relationship Id="rId32" Type="http://schemas.openxmlformats.org/officeDocument/2006/relationships/image" Target="../media/image16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14.png"/><Relationship Id="rId10" Type="http://schemas.openxmlformats.org/officeDocument/2006/relationships/image" Target="../media/image5.png"/><Relationship Id="rId19" Type="http://schemas.openxmlformats.org/officeDocument/2006/relationships/image" Target="../media/image18.svg"/><Relationship Id="rId31" Type="http://schemas.openxmlformats.org/officeDocument/2006/relationships/image" Target="../media/image50.svg"/><Relationship Id="rId4" Type="http://schemas.openxmlformats.org/officeDocument/2006/relationships/image" Target="../media/image2.png"/><Relationship Id="rId9" Type="http://schemas.openxmlformats.org/officeDocument/2006/relationships/image" Target="../media/image44.svg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image" Target="../media/image26.svg"/><Relationship Id="rId30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svg"/><Relationship Id="rId18" Type="http://schemas.openxmlformats.org/officeDocument/2006/relationships/image" Target="../media/image9.png"/><Relationship Id="rId26" Type="http://schemas.openxmlformats.org/officeDocument/2006/relationships/image" Target="../media/image13.png"/><Relationship Id="rId3" Type="http://schemas.openxmlformats.org/officeDocument/2006/relationships/image" Target="../media/image2.svg"/><Relationship Id="rId21" Type="http://schemas.openxmlformats.org/officeDocument/2006/relationships/image" Target="../media/image48.svg"/><Relationship Id="rId7" Type="http://schemas.openxmlformats.org/officeDocument/2006/relationships/image" Target="../media/image6.svg"/><Relationship Id="rId12" Type="http://schemas.openxmlformats.org/officeDocument/2006/relationships/image" Target="../media/image28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33" Type="http://schemas.openxmlformats.org/officeDocument/2006/relationships/image" Target="../media/image32.pn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29.pn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2.png"/><Relationship Id="rId32" Type="http://schemas.openxmlformats.org/officeDocument/2006/relationships/image" Target="../media/image16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14.png"/><Relationship Id="rId10" Type="http://schemas.openxmlformats.org/officeDocument/2006/relationships/image" Target="../media/image5.png"/><Relationship Id="rId19" Type="http://schemas.openxmlformats.org/officeDocument/2006/relationships/image" Target="../media/image18.svg"/><Relationship Id="rId31" Type="http://schemas.openxmlformats.org/officeDocument/2006/relationships/image" Target="../media/image50.svg"/><Relationship Id="rId4" Type="http://schemas.openxmlformats.org/officeDocument/2006/relationships/image" Target="../media/image2.png"/><Relationship Id="rId9" Type="http://schemas.openxmlformats.org/officeDocument/2006/relationships/image" Target="../media/image44.svg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image" Target="../media/image26.svg"/><Relationship Id="rId30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svg"/><Relationship Id="rId18" Type="http://schemas.openxmlformats.org/officeDocument/2006/relationships/image" Target="../media/image9.png"/><Relationship Id="rId26" Type="http://schemas.openxmlformats.org/officeDocument/2006/relationships/image" Target="../media/image13.png"/><Relationship Id="rId3" Type="http://schemas.openxmlformats.org/officeDocument/2006/relationships/image" Target="../media/image2.svg"/><Relationship Id="rId21" Type="http://schemas.openxmlformats.org/officeDocument/2006/relationships/image" Target="../media/image48.svg"/><Relationship Id="rId34" Type="http://schemas.openxmlformats.org/officeDocument/2006/relationships/image" Target="../media/image34.png"/><Relationship Id="rId7" Type="http://schemas.openxmlformats.org/officeDocument/2006/relationships/image" Target="../media/image6.svg"/><Relationship Id="rId12" Type="http://schemas.openxmlformats.org/officeDocument/2006/relationships/image" Target="../media/image28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33" Type="http://schemas.openxmlformats.org/officeDocument/2006/relationships/image" Target="../media/image33.pn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29.pn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2.png"/><Relationship Id="rId32" Type="http://schemas.openxmlformats.org/officeDocument/2006/relationships/image" Target="../media/image16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14.png"/><Relationship Id="rId10" Type="http://schemas.openxmlformats.org/officeDocument/2006/relationships/image" Target="../media/image5.png"/><Relationship Id="rId19" Type="http://schemas.openxmlformats.org/officeDocument/2006/relationships/image" Target="../media/image18.svg"/><Relationship Id="rId31" Type="http://schemas.openxmlformats.org/officeDocument/2006/relationships/image" Target="../media/image50.svg"/><Relationship Id="rId4" Type="http://schemas.openxmlformats.org/officeDocument/2006/relationships/image" Target="../media/image2.png"/><Relationship Id="rId9" Type="http://schemas.openxmlformats.org/officeDocument/2006/relationships/image" Target="../media/image44.svg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image" Target="../media/image26.svg"/><Relationship Id="rId30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svg"/><Relationship Id="rId18" Type="http://schemas.openxmlformats.org/officeDocument/2006/relationships/image" Target="../media/image29.png"/><Relationship Id="rId26" Type="http://schemas.openxmlformats.org/officeDocument/2006/relationships/image" Target="../media/image30.png"/><Relationship Id="rId3" Type="http://schemas.openxmlformats.org/officeDocument/2006/relationships/image" Target="../media/image2.svg"/><Relationship Id="rId21" Type="http://schemas.openxmlformats.org/officeDocument/2006/relationships/image" Target="../media/image22.svg"/><Relationship Id="rId7" Type="http://schemas.openxmlformats.org/officeDocument/2006/relationships/image" Target="../media/image6.svg"/><Relationship Id="rId12" Type="http://schemas.openxmlformats.org/officeDocument/2006/relationships/image" Target="../media/image28.png"/><Relationship Id="rId17" Type="http://schemas.openxmlformats.org/officeDocument/2006/relationships/image" Target="../media/image16.svg"/><Relationship Id="rId25" Type="http://schemas.openxmlformats.org/officeDocument/2006/relationships/image" Target="../media/image2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1.png"/><Relationship Id="rId29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4.svg"/><Relationship Id="rId28" Type="http://schemas.openxmlformats.org/officeDocument/2006/relationships/image" Target="../media/image16.png"/><Relationship Id="rId10" Type="http://schemas.openxmlformats.org/officeDocument/2006/relationships/image" Target="../media/image5.png"/><Relationship Id="rId19" Type="http://schemas.openxmlformats.org/officeDocument/2006/relationships/image" Target="../media/image48.svg"/><Relationship Id="rId4" Type="http://schemas.openxmlformats.org/officeDocument/2006/relationships/image" Target="../media/image2.png"/><Relationship Id="rId9" Type="http://schemas.openxmlformats.org/officeDocument/2006/relationships/image" Target="../media/image44.svg"/><Relationship Id="rId14" Type="http://schemas.openxmlformats.org/officeDocument/2006/relationships/image" Target="../media/image7.png"/><Relationship Id="rId22" Type="http://schemas.openxmlformats.org/officeDocument/2006/relationships/image" Target="../media/image12.png"/><Relationship Id="rId27" Type="http://schemas.openxmlformats.org/officeDocument/2006/relationships/image" Target="../media/image50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svg"/><Relationship Id="rId18" Type="http://schemas.openxmlformats.org/officeDocument/2006/relationships/image" Target="../media/image29.png"/><Relationship Id="rId26" Type="http://schemas.openxmlformats.org/officeDocument/2006/relationships/image" Target="../media/image30.png"/><Relationship Id="rId3" Type="http://schemas.openxmlformats.org/officeDocument/2006/relationships/image" Target="../media/image2.svg"/><Relationship Id="rId21" Type="http://schemas.openxmlformats.org/officeDocument/2006/relationships/image" Target="../media/image22.svg"/><Relationship Id="rId7" Type="http://schemas.openxmlformats.org/officeDocument/2006/relationships/image" Target="../media/image6.svg"/><Relationship Id="rId12" Type="http://schemas.openxmlformats.org/officeDocument/2006/relationships/image" Target="../media/image28.png"/><Relationship Id="rId17" Type="http://schemas.openxmlformats.org/officeDocument/2006/relationships/image" Target="../media/image16.svg"/><Relationship Id="rId25" Type="http://schemas.openxmlformats.org/officeDocument/2006/relationships/image" Target="../media/image2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1.png"/><Relationship Id="rId29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4.svg"/><Relationship Id="rId28" Type="http://schemas.openxmlformats.org/officeDocument/2006/relationships/image" Target="../media/image16.png"/><Relationship Id="rId10" Type="http://schemas.openxmlformats.org/officeDocument/2006/relationships/image" Target="../media/image5.png"/><Relationship Id="rId19" Type="http://schemas.openxmlformats.org/officeDocument/2006/relationships/image" Target="../media/image48.svg"/><Relationship Id="rId4" Type="http://schemas.openxmlformats.org/officeDocument/2006/relationships/image" Target="../media/image2.png"/><Relationship Id="rId9" Type="http://schemas.openxmlformats.org/officeDocument/2006/relationships/image" Target="../media/image44.svg"/><Relationship Id="rId14" Type="http://schemas.openxmlformats.org/officeDocument/2006/relationships/image" Target="../media/image7.png"/><Relationship Id="rId22" Type="http://schemas.openxmlformats.org/officeDocument/2006/relationships/image" Target="../media/image12.png"/><Relationship Id="rId27" Type="http://schemas.openxmlformats.org/officeDocument/2006/relationships/image" Target="../media/image50.svg"/><Relationship Id="rId30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svg"/><Relationship Id="rId18" Type="http://schemas.openxmlformats.org/officeDocument/2006/relationships/image" Target="../media/image29.png"/><Relationship Id="rId26" Type="http://schemas.openxmlformats.org/officeDocument/2006/relationships/image" Target="../media/image30.png"/><Relationship Id="rId3" Type="http://schemas.openxmlformats.org/officeDocument/2006/relationships/image" Target="../media/image2.svg"/><Relationship Id="rId21" Type="http://schemas.openxmlformats.org/officeDocument/2006/relationships/image" Target="../media/image22.svg"/><Relationship Id="rId7" Type="http://schemas.openxmlformats.org/officeDocument/2006/relationships/image" Target="../media/image6.svg"/><Relationship Id="rId12" Type="http://schemas.openxmlformats.org/officeDocument/2006/relationships/image" Target="../media/image28.png"/><Relationship Id="rId17" Type="http://schemas.openxmlformats.org/officeDocument/2006/relationships/image" Target="../media/image16.svg"/><Relationship Id="rId25" Type="http://schemas.openxmlformats.org/officeDocument/2006/relationships/image" Target="../media/image2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1.png"/><Relationship Id="rId29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4.svg"/><Relationship Id="rId28" Type="http://schemas.openxmlformats.org/officeDocument/2006/relationships/image" Target="../media/image16.png"/><Relationship Id="rId10" Type="http://schemas.openxmlformats.org/officeDocument/2006/relationships/image" Target="../media/image5.png"/><Relationship Id="rId19" Type="http://schemas.openxmlformats.org/officeDocument/2006/relationships/image" Target="../media/image48.svg"/><Relationship Id="rId4" Type="http://schemas.openxmlformats.org/officeDocument/2006/relationships/image" Target="../media/image2.png"/><Relationship Id="rId9" Type="http://schemas.openxmlformats.org/officeDocument/2006/relationships/image" Target="../media/image44.svg"/><Relationship Id="rId14" Type="http://schemas.openxmlformats.org/officeDocument/2006/relationships/image" Target="../media/image7.png"/><Relationship Id="rId22" Type="http://schemas.openxmlformats.org/officeDocument/2006/relationships/image" Target="../media/image12.png"/><Relationship Id="rId27" Type="http://schemas.openxmlformats.org/officeDocument/2006/relationships/image" Target="../media/image50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svg"/><Relationship Id="rId18" Type="http://schemas.openxmlformats.org/officeDocument/2006/relationships/image" Target="../media/image29.png"/><Relationship Id="rId26" Type="http://schemas.openxmlformats.org/officeDocument/2006/relationships/image" Target="../media/image30.png"/><Relationship Id="rId3" Type="http://schemas.openxmlformats.org/officeDocument/2006/relationships/image" Target="../media/image2.svg"/><Relationship Id="rId21" Type="http://schemas.openxmlformats.org/officeDocument/2006/relationships/image" Target="../media/image22.svg"/><Relationship Id="rId7" Type="http://schemas.openxmlformats.org/officeDocument/2006/relationships/image" Target="../media/image6.svg"/><Relationship Id="rId12" Type="http://schemas.openxmlformats.org/officeDocument/2006/relationships/image" Target="../media/image28.png"/><Relationship Id="rId17" Type="http://schemas.openxmlformats.org/officeDocument/2006/relationships/image" Target="../media/image16.svg"/><Relationship Id="rId25" Type="http://schemas.openxmlformats.org/officeDocument/2006/relationships/image" Target="../media/image2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1.png"/><Relationship Id="rId29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4.svg"/><Relationship Id="rId28" Type="http://schemas.openxmlformats.org/officeDocument/2006/relationships/image" Target="../media/image16.png"/><Relationship Id="rId10" Type="http://schemas.openxmlformats.org/officeDocument/2006/relationships/image" Target="../media/image5.png"/><Relationship Id="rId19" Type="http://schemas.openxmlformats.org/officeDocument/2006/relationships/image" Target="../media/image48.svg"/><Relationship Id="rId4" Type="http://schemas.openxmlformats.org/officeDocument/2006/relationships/image" Target="../media/image2.png"/><Relationship Id="rId9" Type="http://schemas.openxmlformats.org/officeDocument/2006/relationships/image" Target="../media/image44.svg"/><Relationship Id="rId14" Type="http://schemas.openxmlformats.org/officeDocument/2006/relationships/image" Target="../media/image7.png"/><Relationship Id="rId22" Type="http://schemas.openxmlformats.org/officeDocument/2006/relationships/image" Target="../media/image12.png"/><Relationship Id="rId27" Type="http://schemas.openxmlformats.org/officeDocument/2006/relationships/image" Target="../media/image50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svg"/><Relationship Id="rId18" Type="http://schemas.openxmlformats.org/officeDocument/2006/relationships/image" Target="../media/image29.png"/><Relationship Id="rId26" Type="http://schemas.openxmlformats.org/officeDocument/2006/relationships/image" Target="../media/image30.png"/><Relationship Id="rId3" Type="http://schemas.openxmlformats.org/officeDocument/2006/relationships/image" Target="../media/image2.svg"/><Relationship Id="rId21" Type="http://schemas.openxmlformats.org/officeDocument/2006/relationships/image" Target="../media/image22.svg"/><Relationship Id="rId7" Type="http://schemas.openxmlformats.org/officeDocument/2006/relationships/image" Target="../media/image6.svg"/><Relationship Id="rId12" Type="http://schemas.openxmlformats.org/officeDocument/2006/relationships/image" Target="../media/image28.png"/><Relationship Id="rId17" Type="http://schemas.openxmlformats.org/officeDocument/2006/relationships/image" Target="../media/image16.svg"/><Relationship Id="rId25" Type="http://schemas.openxmlformats.org/officeDocument/2006/relationships/image" Target="../media/image2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4.svg"/><Relationship Id="rId28" Type="http://schemas.openxmlformats.org/officeDocument/2006/relationships/image" Target="../media/image16.png"/><Relationship Id="rId10" Type="http://schemas.openxmlformats.org/officeDocument/2006/relationships/image" Target="../media/image5.png"/><Relationship Id="rId19" Type="http://schemas.openxmlformats.org/officeDocument/2006/relationships/image" Target="../media/image48.svg"/><Relationship Id="rId4" Type="http://schemas.openxmlformats.org/officeDocument/2006/relationships/image" Target="../media/image2.png"/><Relationship Id="rId9" Type="http://schemas.openxmlformats.org/officeDocument/2006/relationships/image" Target="../media/image44.svg"/><Relationship Id="rId14" Type="http://schemas.openxmlformats.org/officeDocument/2006/relationships/image" Target="../media/image7.png"/><Relationship Id="rId22" Type="http://schemas.openxmlformats.org/officeDocument/2006/relationships/image" Target="../media/image12.png"/><Relationship Id="rId27" Type="http://schemas.openxmlformats.org/officeDocument/2006/relationships/image" Target="../media/image50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svg"/><Relationship Id="rId18" Type="http://schemas.openxmlformats.org/officeDocument/2006/relationships/image" Target="../media/image9.png"/><Relationship Id="rId26" Type="http://schemas.openxmlformats.org/officeDocument/2006/relationships/image" Target="../media/image13.png"/><Relationship Id="rId3" Type="http://schemas.openxmlformats.org/officeDocument/2006/relationships/image" Target="../media/image2.svg"/><Relationship Id="rId21" Type="http://schemas.openxmlformats.org/officeDocument/2006/relationships/image" Target="../media/image48.svg"/><Relationship Id="rId7" Type="http://schemas.openxmlformats.org/officeDocument/2006/relationships/image" Target="../media/image6.svg"/><Relationship Id="rId12" Type="http://schemas.openxmlformats.org/officeDocument/2006/relationships/image" Target="../media/image28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29.pn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2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14.png"/><Relationship Id="rId10" Type="http://schemas.openxmlformats.org/officeDocument/2006/relationships/image" Target="../media/image5.png"/><Relationship Id="rId19" Type="http://schemas.openxmlformats.org/officeDocument/2006/relationships/image" Target="../media/image18.svg"/><Relationship Id="rId31" Type="http://schemas.openxmlformats.org/officeDocument/2006/relationships/image" Target="../media/image50.svg"/><Relationship Id="rId4" Type="http://schemas.openxmlformats.org/officeDocument/2006/relationships/image" Target="../media/image2.png"/><Relationship Id="rId9" Type="http://schemas.openxmlformats.org/officeDocument/2006/relationships/image" Target="../media/image44.svg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image" Target="../media/image26.svg"/><Relationship Id="rId30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9" y="0"/>
                </a:moveTo>
                <a:lnTo>
                  <a:pt x="0" y="0"/>
                </a:lnTo>
                <a:lnTo>
                  <a:pt x="0" y="8195564"/>
                </a:lnTo>
                <a:lnTo>
                  <a:pt x="10420729" y="8195564"/>
                </a:lnTo>
                <a:lnTo>
                  <a:pt x="1042072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47" b="-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59" y="0"/>
                </a:lnTo>
                <a:lnTo>
                  <a:pt x="65913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71" r="-7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63" b="-6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58" r="-5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 l="-134" r="-134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075548" y="-1215918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60" b="-6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7" y="0"/>
                </a:lnTo>
                <a:lnTo>
                  <a:pt x="4398907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t="-22" b="-2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 l="-2" r="-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2225156" y="4734613"/>
            <a:ext cx="4051143" cy="1488132"/>
          </a:xfrm>
          <a:custGeom>
            <a:avLst/>
            <a:gdLst/>
            <a:ahLst/>
            <a:cxnLst/>
            <a:rect l="l" t="t" r="r" b="b"/>
            <a:pathLst>
              <a:path w="4051143" h="1488132">
                <a:moveTo>
                  <a:pt x="0" y="0"/>
                </a:moveTo>
                <a:lnTo>
                  <a:pt x="4051143" y="0"/>
                </a:lnTo>
                <a:lnTo>
                  <a:pt x="4051143" y="1488132"/>
                </a:lnTo>
                <a:lnTo>
                  <a:pt x="0" y="148813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 t="-164" b="-164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 t="-89" b="-89"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3"/>
                </a:lnTo>
                <a:lnTo>
                  <a:pt x="0" y="288462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 l="-1" r="-1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6" y="0"/>
                </a:lnTo>
                <a:lnTo>
                  <a:pt x="47006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 t="-65" b="-65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446346" y="-67826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 t="-121" b="-121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305423" y="3658367"/>
            <a:ext cx="3073460" cy="2152493"/>
          </a:xfrm>
          <a:custGeom>
            <a:avLst/>
            <a:gdLst/>
            <a:ahLst/>
            <a:cxnLst/>
            <a:rect l="l" t="t" r="r" b="b"/>
            <a:pathLst>
              <a:path w="3073460" h="2152493">
                <a:moveTo>
                  <a:pt x="0" y="0"/>
                </a:moveTo>
                <a:lnTo>
                  <a:pt x="3073460" y="0"/>
                </a:lnTo>
                <a:lnTo>
                  <a:pt x="3073460" y="2152493"/>
                </a:lnTo>
                <a:lnTo>
                  <a:pt x="0" y="215249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xmlns="" r:embed="rId29"/>
                </a:ext>
              </a:extLst>
            </a:blip>
            <a:stretch>
              <a:fillRect l="-47" r="-47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324511" y="449046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xmlns="" r:embed="rId31"/>
                </a:ext>
              </a:extLst>
            </a:blip>
            <a:stretch>
              <a:fillRect l="-218" r="-218"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2879052" y="3148552"/>
            <a:ext cx="12529897" cy="35912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48"/>
              </a:lnSpc>
            </a:pPr>
            <a:r>
              <a:rPr lang="en-US" sz="16397">
                <a:solidFill>
                  <a:srgbClr val="257167"/>
                </a:solidFill>
                <a:latin typeface="Playpen Sans"/>
                <a:ea typeface="Playpen Sans"/>
                <a:cs typeface="Playpen Sans"/>
                <a:sym typeface="Playpen Sans"/>
              </a:rPr>
              <a:t>Welcome to Year 1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13141517" y="5459453"/>
            <a:ext cx="3076155" cy="3086873"/>
            <a:chOff x="0" y="0"/>
            <a:chExt cx="4101540" cy="4115831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101592" cy="4115816"/>
            </a:xfrm>
            <a:custGeom>
              <a:avLst/>
              <a:gdLst/>
              <a:ahLst/>
              <a:cxnLst/>
              <a:rect l="l" t="t" r="r" b="b"/>
              <a:pathLst>
                <a:path w="4101592" h="4115816">
                  <a:moveTo>
                    <a:pt x="0" y="0"/>
                  </a:moveTo>
                  <a:lnTo>
                    <a:pt x="4101592" y="0"/>
                  </a:lnTo>
                  <a:lnTo>
                    <a:pt x="4101592" y="4115816"/>
                  </a:lnTo>
                  <a:lnTo>
                    <a:pt x="0" y="41158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2"/>
              <a:stretch>
                <a:fillRect r="1"/>
              </a:stretch>
            </a:blipFill>
          </p:spPr>
        </p:sp>
      </p:grpSp>
      <p:sp>
        <p:nvSpPr>
          <p:cNvPr id="20" name="TextBox 20"/>
          <p:cNvSpPr txBox="1"/>
          <p:nvPr/>
        </p:nvSpPr>
        <p:spPr>
          <a:xfrm>
            <a:off x="3682917" y="6908633"/>
            <a:ext cx="9531044" cy="900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59"/>
              </a:lnSpc>
            </a:pPr>
            <a:r>
              <a:rPr lang="en-US" sz="468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Meet the teachers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9" y="0"/>
                </a:moveTo>
                <a:lnTo>
                  <a:pt x="0" y="0"/>
                </a:lnTo>
                <a:lnTo>
                  <a:pt x="0" y="8195564"/>
                </a:lnTo>
                <a:lnTo>
                  <a:pt x="10420729" y="8195564"/>
                </a:lnTo>
                <a:lnTo>
                  <a:pt x="1042072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47" b="-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59" y="0"/>
                </a:lnTo>
                <a:lnTo>
                  <a:pt x="65913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71" r="-7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63" b="-6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623265" y="9226393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58" r="-5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 l="-134" r="-134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108532" y="-1391134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60" b="-6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7" y="0"/>
                </a:lnTo>
                <a:lnTo>
                  <a:pt x="4398907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t="-22" b="-2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 l="-2" r="-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2133789" y="6229793"/>
            <a:ext cx="4051143" cy="1488132"/>
          </a:xfrm>
          <a:custGeom>
            <a:avLst/>
            <a:gdLst/>
            <a:ahLst/>
            <a:cxnLst/>
            <a:rect l="l" t="t" r="r" b="b"/>
            <a:pathLst>
              <a:path w="4051143" h="1488132">
                <a:moveTo>
                  <a:pt x="0" y="0"/>
                </a:moveTo>
                <a:lnTo>
                  <a:pt x="4051143" y="0"/>
                </a:lnTo>
                <a:lnTo>
                  <a:pt x="4051143" y="1488132"/>
                </a:lnTo>
                <a:lnTo>
                  <a:pt x="0" y="148813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 t="-164" b="-164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 t="-89" b="-89"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3"/>
                </a:lnTo>
                <a:lnTo>
                  <a:pt x="0" y="288462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 l="-1" r="-1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6" y="0"/>
                </a:lnTo>
                <a:lnTo>
                  <a:pt x="47006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 t="-65" b="-65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446346" y="-67826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 t="-121" b="-121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372240" y="4468568"/>
            <a:ext cx="3073460" cy="2152493"/>
          </a:xfrm>
          <a:custGeom>
            <a:avLst/>
            <a:gdLst/>
            <a:ahLst/>
            <a:cxnLst/>
            <a:rect l="l" t="t" r="r" b="b"/>
            <a:pathLst>
              <a:path w="3073460" h="2152493">
                <a:moveTo>
                  <a:pt x="0" y="0"/>
                </a:moveTo>
                <a:lnTo>
                  <a:pt x="3073460" y="0"/>
                </a:lnTo>
                <a:lnTo>
                  <a:pt x="3073460" y="2152493"/>
                </a:lnTo>
                <a:lnTo>
                  <a:pt x="0" y="215249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xmlns="" r:embed="rId29"/>
                </a:ext>
              </a:extLst>
            </a:blip>
            <a:stretch>
              <a:fillRect l="-47" r="-47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234484" y="1971174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xmlns="" r:embed="rId31"/>
                </a:ext>
              </a:extLst>
            </a:blip>
            <a:stretch>
              <a:fillRect l="-218" r="-218"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2925688" y="2852598"/>
            <a:ext cx="2444976" cy="2391014"/>
            <a:chOff x="0" y="0"/>
            <a:chExt cx="3259967" cy="3188019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259963" cy="3188081"/>
            </a:xfrm>
            <a:custGeom>
              <a:avLst/>
              <a:gdLst/>
              <a:ahLst/>
              <a:cxnLst/>
              <a:rect l="l" t="t" r="r" b="b"/>
              <a:pathLst>
                <a:path w="3259963" h="3188081">
                  <a:moveTo>
                    <a:pt x="2304034" y="3144393"/>
                  </a:moveTo>
                  <a:cubicBezTo>
                    <a:pt x="2285238" y="3149473"/>
                    <a:pt x="2270633" y="3156331"/>
                    <a:pt x="2256028" y="3158109"/>
                  </a:cubicBezTo>
                  <a:cubicBezTo>
                    <a:pt x="2173859" y="3164967"/>
                    <a:pt x="2092452" y="3171825"/>
                    <a:pt x="2010156" y="3177794"/>
                  </a:cubicBezTo>
                  <a:cubicBezTo>
                    <a:pt x="1968246" y="3180334"/>
                    <a:pt x="1926209" y="3182874"/>
                    <a:pt x="1884299" y="3183763"/>
                  </a:cubicBezTo>
                  <a:cubicBezTo>
                    <a:pt x="1838960" y="3185414"/>
                    <a:pt x="1793494" y="3188081"/>
                    <a:pt x="1748917" y="3186303"/>
                  </a:cubicBezTo>
                  <a:cubicBezTo>
                    <a:pt x="1706118" y="3185414"/>
                    <a:pt x="1663319" y="3182874"/>
                    <a:pt x="1622171" y="3175127"/>
                  </a:cubicBezTo>
                  <a:cubicBezTo>
                    <a:pt x="1569085" y="3165729"/>
                    <a:pt x="1515110" y="3165729"/>
                    <a:pt x="1462913" y="3157093"/>
                  </a:cubicBezTo>
                  <a:cubicBezTo>
                    <a:pt x="1326769" y="3134868"/>
                    <a:pt x="1187958" y="3140837"/>
                    <a:pt x="1050925" y="3131439"/>
                  </a:cubicBezTo>
                  <a:cubicBezTo>
                    <a:pt x="973836" y="3126359"/>
                    <a:pt x="896747" y="3114294"/>
                    <a:pt x="819658" y="3104007"/>
                  </a:cubicBezTo>
                  <a:cubicBezTo>
                    <a:pt x="732282" y="3092831"/>
                    <a:pt x="644906" y="3080004"/>
                    <a:pt x="556641" y="3068066"/>
                  </a:cubicBezTo>
                  <a:cubicBezTo>
                    <a:pt x="492379" y="3059557"/>
                    <a:pt x="427355" y="3050921"/>
                    <a:pt x="363093" y="3042412"/>
                  </a:cubicBezTo>
                  <a:cubicBezTo>
                    <a:pt x="361442" y="3042412"/>
                    <a:pt x="359664" y="3041523"/>
                    <a:pt x="358013" y="3041523"/>
                  </a:cubicBezTo>
                  <a:cubicBezTo>
                    <a:pt x="304038" y="3018409"/>
                    <a:pt x="246634" y="3000375"/>
                    <a:pt x="196977" y="2970403"/>
                  </a:cubicBezTo>
                  <a:cubicBezTo>
                    <a:pt x="113030" y="2918968"/>
                    <a:pt x="77089" y="2836799"/>
                    <a:pt x="73660" y="2740025"/>
                  </a:cubicBezTo>
                  <a:cubicBezTo>
                    <a:pt x="72771" y="2706624"/>
                    <a:pt x="68580" y="2674112"/>
                    <a:pt x="68580" y="2640711"/>
                  </a:cubicBezTo>
                  <a:cubicBezTo>
                    <a:pt x="69469" y="2594483"/>
                    <a:pt x="72898" y="2549017"/>
                    <a:pt x="75438" y="2503678"/>
                  </a:cubicBezTo>
                  <a:cubicBezTo>
                    <a:pt x="82296" y="2368296"/>
                    <a:pt x="85725" y="2233041"/>
                    <a:pt x="75438" y="2097659"/>
                  </a:cubicBezTo>
                  <a:cubicBezTo>
                    <a:pt x="66040" y="1975993"/>
                    <a:pt x="57404" y="1855216"/>
                    <a:pt x="48006" y="1733677"/>
                  </a:cubicBezTo>
                  <a:cubicBezTo>
                    <a:pt x="42037" y="1655699"/>
                    <a:pt x="34290" y="1578610"/>
                    <a:pt x="29210" y="1500759"/>
                  </a:cubicBezTo>
                  <a:cubicBezTo>
                    <a:pt x="25781" y="1449324"/>
                    <a:pt x="26670" y="1397127"/>
                    <a:pt x="23241" y="1345692"/>
                  </a:cubicBezTo>
                  <a:cubicBezTo>
                    <a:pt x="21590" y="1316609"/>
                    <a:pt x="12065" y="1288288"/>
                    <a:pt x="11303" y="1259205"/>
                  </a:cubicBezTo>
                  <a:cubicBezTo>
                    <a:pt x="7747" y="1188847"/>
                    <a:pt x="6858" y="1117727"/>
                    <a:pt x="5080" y="1046734"/>
                  </a:cubicBezTo>
                  <a:cubicBezTo>
                    <a:pt x="4318" y="1019302"/>
                    <a:pt x="0" y="991870"/>
                    <a:pt x="889" y="964438"/>
                  </a:cubicBezTo>
                  <a:cubicBezTo>
                    <a:pt x="1651" y="921639"/>
                    <a:pt x="6858" y="878840"/>
                    <a:pt x="7747" y="835914"/>
                  </a:cubicBezTo>
                  <a:cubicBezTo>
                    <a:pt x="8509" y="786257"/>
                    <a:pt x="3429" y="736600"/>
                    <a:pt x="5080" y="687832"/>
                  </a:cubicBezTo>
                  <a:cubicBezTo>
                    <a:pt x="5080" y="640715"/>
                    <a:pt x="11049" y="594487"/>
                    <a:pt x="17018" y="547370"/>
                  </a:cubicBezTo>
                  <a:cubicBezTo>
                    <a:pt x="18669" y="531114"/>
                    <a:pt x="30734" y="516509"/>
                    <a:pt x="34163" y="500253"/>
                  </a:cubicBezTo>
                  <a:cubicBezTo>
                    <a:pt x="48768" y="419735"/>
                    <a:pt x="64135" y="339217"/>
                    <a:pt x="101854" y="264668"/>
                  </a:cubicBezTo>
                  <a:cubicBezTo>
                    <a:pt x="110363" y="248412"/>
                    <a:pt x="124079" y="233807"/>
                    <a:pt x="137033" y="220980"/>
                  </a:cubicBezTo>
                  <a:cubicBezTo>
                    <a:pt x="141351" y="216662"/>
                    <a:pt x="151638" y="219329"/>
                    <a:pt x="154178" y="219329"/>
                  </a:cubicBezTo>
                  <a:cubicBezTo>
                    <a:pt x="160147" y="208153"/>
                    <a:pt x="163576" y="197104"/>
                    <a:pt x="170434" y="191897"/>
                  </a:cubicBezTo>
                  <a:cubicBezTo>
                    <a:pt x="207264" y="163576"/>
                    <a:pt x="245872" y="143129"/>
                    <a:pt x="293751" y="137922"/>
                  </a:cubicBezTo>
                  <a:cubicBezTo>
                    <a:pt x="329692" y="133604"/>
                    <a:pt x="364871" y="118237"/>
                    <a:pt x="400812" y="109601"/>
                  </a:cubicBezTo>
                  <a:cubicBezTo>
                    <a:pt x="444500" y="99314"/>
                    <a:pt x="488188" y="87376"/>
                    <a:pt x="533654" y="81407"/>
                  </a:cubicBezTo>
                  <a:cubicBezTo>
                    <a:pt x="574802" y="76327"/>
                    <a:pt x="614172" y="65151"/>
                    <a:pt x="656082" y="61722"/>
                  </a:cubicBezTo>
                  <a:cubicBezTo>
                    <a:pt x="698881" y="58293"/>
                    <a:pt x="741680" y="48006"/>
                    <a:pt x="785368" y="44577"/>
                  </a:cubicBezTo>
                  <a:cubicBezTo>
                    <a:pt x="903605" y="36068"/>
                    <a:pt x="1022604" y="29972"/>
                    <a:pt x="1140841" y="23114"/>
                  </a:cubicBezTo>
                  <a:cubicBezTo>
                    <a:pt x="1169924" y="21463"/>
                    <a:pt x="1199134" y="23114"/>
                    <a:pt x="1228217" y="24003"/>
                  </a:cubicBezTo>
                  <a:cubicBezTo>
                    <a:pt x="1242822" y="24892"/>
                    <a:pt x="1257300" y="28321"/>
                    <a:pt x="1272794" y="29972"/>
                  </a:cubicBezTo>
                  <a:cubicBezTo>
                    <a:pt x="1279652" y="30861"/>
                    <a:pt x="1286510" y="28321"/>
                    <a:pt x="1293368" y="28321"/>
                  </a:cubicBezTo>
                  <a:cubicBezTo>
                    <a:pt x="1313942" y="28321"/>
                    <a:pt x="1335278" y="28321"/>
                    <a:pt x="1355852" y="27432"/>
                  </a:cubicBezTo>
                  <a:cubicBezTo>
                    <a:pt x="1395222" y="25781"/>
                    <a:pt x="1435481" y="21463"/>
                    <a:pt x="1474851" y="21463"/>
                  </a:cubicBezTo>
                  <a:cubicBezTo>
                    <a:pt x="1513332" y="21463"/>
                    <a:pt x="1551940" y="24003"/>
                    <a:pt x="1590421" y="25781"/>
                  </a:cubicBezTo>
                  <a:lnTo>
                    <a:pt x="1621282" y="25781"/>
                  </a:lnTo>
                  <a:cubicBezTo>
                    <a:pt x="1668399" y="24130"/>
                    <a:pt x="1714627" y="24130"/>
                    <a:pt x="1761744" y="21463"/>
                  </a:cubicBezTo>
                  <a:cubicBezTo>
                    <a:pt x="1807083" y="18923"/>
                    <a:pt x="1851660" y="12954"/>
                    <a:pt x="1897126" y="10287"/>
                  </a:cubicBezTo>
                  <a:cubicBezTo>
                    <a:pt x="1918589" y="8636"/>
                    <a:pt x="1940814" y="8636"/>
                    <a:pt x="1962277" y="12827"/>
                  </a:cubicBezTo>
                  <a:cubicBezTo>
                    <a:pt x="1994789" y="18796"/>
                    <a:pt x="2025650" y="22225"/>
                    <a:pt x="2058162" y="12827"/>
                  </a:cubicBezTo>
                  <a:cubicBezTo>
                    <a:pt x="2070100" y="9398"/>
                    <a:pt x="2085594" y="15367"/>
                    <a:pt x="2099310" y="17145"/>
                  </a:cubicBezTo>
                  <a:cubicBezTo>
                    <a:pt x="2105279" y="18034"/>
                    <a:pt x="2112137" y="19685"/>
                    <a:pt x="2115566" y="17145"/>
                  </a:cubicBezTo>
                  <a:cubicBezTo>
                    <a:pt x="2138680" y="0"/>
                    <a:pt x="2160143" y="4318"/>
                    <a:pt x="2182368" y="18796"/>
                  </a:cubicBezTo>
                  <a:cubicBezTo>
                    <a:pt x="2184908" y="20447"/>
                    <a:pt x="2191766" y="16256"/>
                    <a:pt x="2196973" y="16256"/>
                  </a:cubicBezTo>
                  <a:cubicBezTo>
                    <a:pt x="2217547" y="16256"/>
                    <a:pt x="2238121" y="16256"/>
                    <a:pt x="2259457" y="17145"/>
                  </a:cubicBezTo>
                  <a:cubicBezTo>
                    <a:pt x="2274824" y="18034"/>
                    <a:pt x="2289429" y="23114"/>
                    <a:pt x="2304796" y="24892"/>
                  </a:cubicBezTo>
                  <a:cubicBezTo>
                    <a:pt x="2338197" y="29210"/>
                    <a:pt x="2372487" y="36068"/>
                    <a:pt x="2406777" y="36068"/>
                  </a:cubicBezTo>
                  <a:cubicBezTo>
                    <a:pt x="2471039" y="36957"/>
                    <a:pt x="2535301" y="39497"/>
                    <a:pt x="2598674" y="53213"/>
                  </a:cubicBezTo>
                  <a:cubicBezTo>
                    <a:pt x="2657729" y="66040"/>
                    <a:pt x="2718562" y="66040"/>
                    <a:pt x="2778506" y="76327"/>
                  </a:cubicBezTo>
                  <a:cubicBezTo>
                    <a:pt x="2814447" y="82296"/>
                    <a:pt x="2851277" y="93472"/>
                    <a:pt x="2882138" y="111506"/>
                  </a:cubicBezTo>
                  <a:cubicBezTo>
                    <a:pt x="2915539" y="130302"/>
                    <a:pt x="2941193" y="161163"/>
                    <a:pt x="2971165" y="186944"/>
                  </a:cubicBezTo>
                  <a:cubicBezTo>
                    <a:pt x="2982341" y="196342"/>
                    <a:pt x="2998597" y="203200"/>
                    <a:pt x="3006344" y="215265"/>
                  </a:cubicBezTo>
                  <a:cubicBezTo>
                    <a:pt x="3028569" y="247777"/>
                    <a:pt x="3048254" y="282067"/>
                    <a:pt x="3068066" y="316357"/>
                  </a:cubicBezTo>
                  <a:cubicBezTo>
                    <a:pt x="3082671" y="341249"/>
                    <a:pt x="3097149" y="366903"/>
                    <a:pt x="3108325" y="392557"/>
                  </a:cubicBezTo>
                  <a:cubicBezTo>
                    <a:pt x="3120263" y="422529"/>
                    <a:pt x="3129788" y="453390"/>
                    <a:pt x="3139186" y="485013"/>
                  </a:cubicBezTo>
                  <a:cubicBezTo>
                    <a:pt x="3153791" y="534670"/>
                    <a:pt x="3170936" y="584327"/>
                    <a:pt x="3180334" y="635762"/>
                  </a:cubicBezTo>
                  <a:cubicBezTo>
                    <a:pt x="3194050" y="707771"/>
                    <a:pt x="3200908" y="781431"/>
                    <a:pt x="3211195" y="854202"/>
                  </a:cubicBezTo>
                  <a:cubicBezTo>
                    <a:pt x="3214624" y="878205"/>
                    <a:pt x="3218942" y="902208"/>
                    <a:pt x="3220593" y="926211"/>
                  </a:cubicBezTo>
                  <a:cubicBezTo>
                    <a:pt x="3225673" y="994791"/>
                    <a:pt x="3229102" y="1062355"/>
                    <a:pt x="3233420" y="1130935"/>
                  </a:cubicBezTo>
                  <a:cubicBezTo>
                    <a:pt x="3239389" y="1215771"/>
                    <a:pt x="3248025" y="1299718"/>
                    <a:pt x="3252216" y="1384427"/>
                  </a:cubicBezTo>
                  <a:cubicBezTo>
                    <a:pt x="3256534" y="1465834"/>
                    <a:pt x="3259963" y="1548003"/>
                    <a:pt x="3258185" y="1630299"/>
                  </a:cubicBezTo>
                  <a:cubicBezTo>
                    <a:pt x="3255645" y="1767332"/>
                    <a:pt x="3248787" y="1903476"/>
                    <a:pt x="3241929" y="2040636"/>
                  </a:cubicBezTo>
                  <a:cubicBezTo>
                    <a:pt x="3237611" y="2125472"/>
                    <a:pt x="3231642" y="2209419"/>
                    <a:pt x="3223133" y="2293366"/>
                  </a:cubicBezTo>
                  <a:cubicBezTo>
                    <a:pt x="3214624" y="2377313"/>
                    <a:pt x="3201670" y="2460371"/>
                    <a:pt x="3192272" y="2544318"/>
                  </a:cubicBezTo>
                  <a:cubicBezTo>
                    <a:pt x="3185414" y="2602611"/>
                    <a:pt x="3183763" y="2660777"/>
                    <a:pt x="3176016" y="2718181"/>
                  </a:cubicBezTo>
                  <a:cubicBezTo>
                    <a:pt x="3169158" y="2770378"/>
                    <a:pt x="3143504" y="2816733"/>
                    <a:pt x="3109214" y="2855214"/>
                  </a:cubicBezTo>
                  <a:cubicBezTo>
                    <a:pt x="3080893" y="2887726"/>
                    <a:pt x="3058668" y="2924556"/>
                    <a:pt x="3029585" y="2956306"/>
                  </a:cubicBezTo>
                  <a:cubicBezTo>
                    <a:pt x="3003931" y="2984627"/>
                    <a:pt x="2975610" y="3012821"/>
                    <a:pt x="2931033" y="3013710"/>
                  </a:cubicBezTo>
                  <a:cubicBezTo>
                    <a:pt x="2920746" y="3013710"/>
                    <a:pt x="2911348" y="3023997"/>
                    <a:pt x="2901061" y="3029077"/>
                  </a:cubicBezTo>
                  <a:cubicBezTo>
                    <a:pt x="2857373" y="3047873"/>
                    <a:pt x="2812034" y="3064256"/>
                    <a:pt x="2769108" y="3084703"/>
                  </a:cubicBezTo>
                  <a:cubicBezTo>
                    <a:pt x="2690368" y="3122422"/>
                    <a:pt x="2605532" y="3128391"/>
                    <a:pt x="2520696" y="3131820"/>
                  </a:cubicBezTo>
                  <a:cubicBezTo>
                    <a:pt x="2488184" y="3133471"/>
                    <a:pt x="2454783" y="3130931"/>
                    <a:pt x="2422144" y="3133471"/>
                  </a:cubicBezTo>
                  <a:cubicBezTo>
                    <a:pt x="2405888" y="3134360"/>
                    <a:pt x="2390394" y="3141980"/>
                    <a:pt x="2375027" y="3145409"/>
                  </a:cubicBezTo>
                  <a:cubicBezTo>
                    <a:pt x="2368169" y="3147060"/>
                    <a:pt x="2361311" y="3146298"/>
                    <a:pt x="2353564" y="3147060"/>
                  </a:cubicBezTo>
                  <a:cubicBezTo>
                    <a:pt x="2343277" y="3147949"/>
                    <a:pt x="2332990" y="3150489"/>
                    <a:pt x="2322703" y="3149600"/>
                  </a:cubicBezTo>
                  <a:cubicBezTo>
                    <a:pt x="2312416" y="3147949"/>
                    <a:pt x="2305558" y="3144520"/>
                    <a:pt x="2303907" y="3144520"/>
                  </a:cubicBezTo>
                  <a:close/>
                </a:path>
              </a:pathLst>
            </a:custGeom>
            <a:blipFill>
              <a:blip r:embed="rId32"/>
              <a:stretch>
                <a:fillRect l="-15228" t="-188" r="-15244" b="-35"/>
              </a:stretch>
            </a:blipFill>
          </p:spPr>
        </p:sp>
      </p:grpSp>
      <p:grpSp>
        <p:nvGrpSpPr>
          <p:cNvPr id="19" name="Group 19"/>
          <p:cNvGrpSpPr/>
          <p:nvPr/>
        </p:nvGrpSpPr>
        <p:grpSpPr>
          <a:xfrm>
            <a:off x="6034844" y="2852598"/>
            <a:ext cx="2444976" cy="2391014"/>
            <a:chOff x="0" y="0"/>
            <a:chExt cx="3259967" cy="318801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259963" cy="3188081"/>
            </a:xfrm>
            <a:custGeom>
              <a:avLst/>
              <a:gdLst/>
              <a:ahLst/>
              <a:cxnLst/>
              <a:rect l="l" t="t" r="r" b="b"/>
              <a:pathLst>
                <a:path w="3259963" h="3188081">
                  <a:moveTo>
                    <a:pt x="2304034" y="3144393"/>
                  </a:moveTo>
                  <a:cubicBezTo>
                    <a:pt x="2285238" y="3149473"/>
                    <a:pt x="2270633" y="3156331"/>
                    <a:pt x="2256028" y="3158109"/>
                  </a:cubicBezTo>
                  <a:cubicBezTo>
                    <a:pt x="2173859" y="3164967"/>
                    <a:pt x="2092452" y="3171825"/>
                    <a:pt x="2010156" y="3177794"/>
                  </a:cubicBezTo>
                  <a:cubicBezTo>
                    <a:pt x="1968246" y="3180334"/>
                    <a:pt x="1926209" y="3182874"/>
                    <a:pt x="1884299" y="3183763"/>
                  </a:cubicBezTo>
                  <a:cubicBezTo>
                    <a:pt x="1838960" y="3185414"/>
                    <a:pt x="1793494" y="3188081"/>
                    <a:pt x="1748917" y="3186303"/>
                  </a:cubicBezTo>
                  <a:cubicBezTo>
                    <a:pt x="1706118" y="3185414"/>
                    <a:pt x="1663319" y="3182874"/>
                    <a:pt x="1622171" y="3175127"/>
                  </a:cubicBezTo>
                  <a:cubicBezTo>
                    <a:pt x="1569085" y="3165729"/>
                    <a:pt x="1515110" y="3165729"/>
                    <a:pt x="1462913" y="3157093"/>
                  </a:cubicBezTo>
                  <a:cubicBezTo>
                    <a:pt x="1326769" y="3134868"/>
                    <a:pt x="1187958" y="3140837"/>
                    <a:pt x="1050925" y="3131439"/>
                  </a:cubicBezTo>
                  <a:cubicBezTo>
                    <a:pt x="973836" y="3126359"/>
                    <a:pt x="896747" y="3114294"/>
                    <a:pt x="819658" y="3104007"/>
                  </a:cubicBezTo>
                  <a:cubicBezTo>
                    <a:pt x="732282" y="3092831"/>
                    <a:pt x="644906" y="3080004"/>
                    <a:pt x="556641" y="3068066"/>
                  </a:cubicBezTo>
                  <a:cubicBezTo>
                    <a:pt x="492379" y="3059557"/>
                    <a:pt x="427355" y="3050921"/>
                    <a:pt x="363093" y="3042412"/>
                  </a:cubicBezTo>
                  <a:cubicBezTo>
                    <a:pt x="361442" y="3042412"/>
                    <a:pt x="359664" y="3041523"/>
                    <a:pt x="358013" y="3041523"/>
                  </a:cubicBezTo>
                  <a:cubicBezTo>
                    <a:pt x="304038" y="3018409"/>
                    <a:pt x="246634" y="3000375"/>
                    <a:pt x="196977" y="2970403"/>
                  </a:cubicBezTo>
                  <a:cubicBezTo>
                    <a:pt x="113030" y="2918968"/>
                    <a:pt x="77089" y="2836799"/>
                    <a:pt x="73660" y="2740025"/>
                  </a:cubicBezTo>
                  <a:cubicBezTo>
                    <a:pt x="72771" y="2706624"/>
                    <a:pt x="68580" y="2674112"/>
                    <a:pt x="68580" y="2640711"/>
                  </a:cubicBezTo>
                  <a:cubicBezTo>
                    <a:pt x="69469" y="2594483"/>
                    <a:pt x="72898" y="2549017"/>
                    <a:pt x="75438" y="2503678"/>
                  </a:cubicBezTo>
                  <a:cubicBezTo>
                    <a:pt x="82296" y="2368296"/>
                    <a:pt x="85725" y="2233041"/>
                    <a:pt x="75438" y="2097659"/>
                  </a:cubicBezTo>
                  <a:cubicBezTo>
                    <a:pt x="66040" y="1975993"/>
                    <a:pt x="57404" y="1855216"/>
                    <a:pt x="48006" y="1733677"/>
                  </a:cubicBezTo>
                  <a:cubicBezTo>
                    <a:pt x="42037" y="1655699"/>
                    <a:pt x="34290" y="1578610"/>
                    <a:pt x="29210" y="1500759"/>
                  </a:cubicBezTo>
                  <a:cubicBezTo>
                    <a:pt x="25781" y="1449324"/>
                    <a:pt x="26670" y="1397127"/>
                    <a:pt x="23241" y="1345692"/>
                  </a:cubicBezTo>
                  <a:cubicBezTo>
                    <a:pt x="21590" y="1316609"/>
                    <a:pt x="12065" y="1288288"/>
                    <a:pt x="11303" y="1259205"/>
                  </a:cubicBezTo>
                  <a:cubicBezTo>
                    <a:pt x="7747" y="1188847"/>
                    <a:pt x="6858" y="1117727"/>
                    <a:pt x="5080" y="1046734"/>
                  </a:cubicBezTo>
                  <a:cubicBezTo>
                    <a:pt x="4318" y="1019302"/>
                    <a:pt x="0" y="991870"/>
                    <a:pt x="889" y="964438"/>
                  </a:cubicBezTo>
                  <a:cubicBezTo>
                    <a:pt x="1651" y="921639"/>
                    <a:pt x="6858" y="878840"/>
                    <a:pt x="7747" y="835914"/>
                  </a:cubicBezTo>
                  <a:cubicBezTo>
                    <a:pt x="8509" y="786257"/>
                    <a:pt x="3429" y="736600"/>
                    <a:pt x="5080" y="687832"/>
                  </a:cubicBezTo>
                  <a:cubicBezTo>
                    <a:pt x="5080" y="640715"/>
                    <a:pt x="11049" y="594487"/>
                    <a:pt x="17018" y="547370"/>
                  </a:cubicBezTo>
                  <a:cubicBezTo>
                    <a:pt x="18669" y="531114"/>
                    <a:pt x="30734" y="516509"/>
                    <a:pt x="34163" y="500253"/>
                  </a:cubicBezTo>
                  <a:cubicBezTo>
                    <a:pt x="48768" y="419735"/>
                    <a:pt x="64135" y="339217"/>
                    <a:pt x="101854" y="264668"/>
                  </a:cubicBezTo>
                  <a:cubicBezTo>
                    <a:pt x="110363" y="248412"/>
                    <a:pt x="124079" y="233807"/>
                    <a:pt x="137033" y="220980"/>
                  </a:cubicBezTo>
                  <a:cubicBezTo>
                    <a:pt x="141351" y="216662"/>
                    <a:pt x="151638" y="219329"/>
                    <a:pt x="154178" y="219329"/>
                  </a:cubicBezTo>
                  <a:cubicBezTo>
                    <a:pt x="160147" y="208153"/>
                    <a:pt x="163576" y="197104"/>
                    <a:pt x="170434" y="191897"/>
                  </a:cubicBezTo>
                  <a:cubicBezTo>
                    <a:pt x="207264" y="163576"/>
                    <a:pt x="245872" y="143129"/>
                    <a:pt x="293751" y="137922"/>
                  </a:cubicBezTo>
                  <a:cubicBezTo>
                    <a:pt x="329692" y="133604"/>
                    <a:pt x="364871" y="118237"/>
                    <a:pt x="400812" y="109601"/>
                  </a:cubicBezTo>
                  <a:cubicBezTo>
                    <a:pt x="444500" y="99314"/>
                    <a:pt x="488188" y="87376"/>
                    <a:pt x="533654" y="81407"/>
                  </a:cubicBezTo>
                  <a:cubicBezTo>
                    <a:pt x="574802" y="76327"/>
                    <a:pt x="614172" y="65151"/>
                    <a:pt x="656082" y="61722"/>
                  </a:cubicBezTo>
                  <a:cubicBezTo>
                    <a:pt x="698881" y="58293"/>
                    <a:pt x="741680" y="48006"/>
                    <a:pt x="785368" y="44577"/>
                  </a:cubicBezTo>
                  <a:cubicBezTo>
                    <a:pt x="903605" y="36068"/>
                    <a:pt x="1022604" y="29972"/>
                    <a:pt x="1140841" y="23114"/>
                  </a:cubicBezTo>
                  <a:cubicBezTo>
                    <a:pt x="1169924" y="21463"/>
                    <a:pt x="1199134" y="23114"/>
                    <a:pt x="1228217" y="24003"/>
                  </a:cubicBezTo>
                  <a:cubicBezTo>
                    <a:pt x="1242822" y="24892"/>
                    <a:pt x="1257300" y="28321"/>
                    <a:pt x="1272794" y="29972"/>
                  </a:cubicBezTo>
                  <a:cubicBezTo>
                    <a:pt x="1279652" y="30861"/>
                    <a:pt x="1286510" y="28321"/>
                    <a:pt x="1293368" y="28321"/>
                  </a:cubicBezTo>
                  <a:cubicBezTo>
                    <a:pt x="1313942" y="28321"/>
                    <a:pt x="1335278" y="28321"/>
                    <a:pt x="1355852" y="27432"/>
                  </a:cubicBezTo>
                  <a:cubicBezTo>
                    <a:pt x="1395222" y="25781"/>
                    <a:pt x="1435481" y="21463"/>
                    <a:pt x="1474851" y="21463"/>
                  </a:cubicBezTo>
                  <a:cubicBezTo>
                    <a:pt x="1513332" y="21463"/>
                    <a:pt x="1551940" y="24003"/>
                    <a:pt x="1590421" y="25781"/>
                  </a:cubicBezTo>
                  <a:lnTo>
                    <a:pt x="1621282" y="25781"/>
                  </a:lnTo>
                  <a:cubicBezTo>
                    <a:pt x="1668399" y="24130"/>
                    <a:pt x="1714627" y="24130"/>
                    <a:pt x="1761744" y="21463"/>
                  </a:cubicBezTo>
                  <a:cubicBezTo>
                    <a:pt x="1807083" y="18923"/>
                    <a:pt x="1851660" y="12954"/>
                    <a:pt x="1897126" y="10287"/>
                  </a:cubicBezTo>
                  <a:cubicBezTo>
                    <a:pt x="1918589" y="8636"/>
                    <a:pt x="1940814" y="8636"/>
                    <a:pt x="1962277" y="12827"/>
                  </a:cubicBezTo>
                  <a:cubicBezTo>
                    <a:pt x="1994789" y="18796"/>
                    <a:pt x="2025650" y="22225"/>
                    <a:pt x="2058162" y="12827"/>
                  </a:cubicBezTo>
                  <a:cubicBezTo>
                    <a:pt x="2070100" y="9398"/>
                    <a:pt x="2085594" y="15367"/>
                    <a:pt x="2099310" y="17145"/>
                  </a:cubicBezTo>
                  <a:cubicBezTo>
                    <a:pt x="2105279" y="18034"/>
                    <a:pt x="2112137" y="19685"/>
                    <a:pt x="2115566" y="17145"/>
                  </a:cubicBezTo>
                  <a:cubicBezTo>
                    <a:pt x="2138680" y="0"/>
                    <a:pt x="2160143" y="4318"/>
                    <a:pt x="2182368" y="18796"/>
                  </a:cubicBezTo>
                  <a:cubicBezTo>
                    <a:pt x="2184908" y="20447"/>
                    <a:pt x="2191766" y="16256"/>
                    <a:pt x="2196973" y="16256"/>
                  </a:cubicBezTo>
                  <a:cubicBezTo>
                    <a:pt x="2217547" y="16256"/>
                    <a:pt x="2238121" y="16256"/>
                    <a:pt x="2259457" y="17145"/>
                  </a:cubicBezTo>
                  <a:cubicBezTo>
                    <a:pt x="2274824" y="18034"/>
                    <a:pt x="2289429" y="23114"/>
                    <a:pt x="2304796" y="24892"/>
                  </a:cubicBezTo>
                  <a:cubicBezTo>
                    <a:pt x="2338197" y="29210"/>
                    <a:pt x="2372487" y="36068"/>
                    <a:pt x="2406777" y="36068"/>
                  </a:cubicBezTo>
                  <a:cubicBezTo>
                    <a:pt x="2471039" y="36957"/>
                    <a:pt x="2535301" y="39497"/>
                    <a:pt x="2598674" y="53213"/>
                  </a:cubicBezTo>
                  <a:cubicBezTo>
                    <a:pt x="2657729" y="66040"/>
                    <a:pt x="2718562" y="66040"/>
                    <a:pt x="2778506" y="76327"/>
                  </a:cubicBezTo>
                  <a:cubicBezTo>
                    <a:pt x="2814447" y="82296"/>
                    <a:pt x="2851277" y="93472"/>
                    <a:pt x="2882138" y="111506"/>
                  </a:cubicBezTo>
                  <a:cubicBezTo>
                    <a:pt x="2915539" y="130302"/>
                    <a:pt x="2941193" y="161163"/>
                    <a:pt x="2971165" y="186944"/>
                  </a:cubicBezTo>
                  <a:cubicBezTo>
                    <a:pt x="2982341" y="196342"/>
                    <a:pt x="2998597" y="203200"/>
                    <a:pt x="3006344" y="215265"/>
                  </a:cubicBezTo>
                  <a:cubicBezTo>
                    <a:pt x="3028569" y="247777"/>
                    <a:pt x="3048254" y="282067"/>
                    <a:pt x="3068066" y="316357"/>
                  </a:cubicBezTo>
                  <a:cubicBezTo>
                    <a:pt x="3082671" y="341249"/>
                    <a:pt x="3097149" y="366903"/>
                    <a:pt x="3108325" y="392557"/>
                  </a:cubicBezTo>
                  <a:cubicBezTo>
                    <a:pt x="3120263" y="422529"/>
                    <a:pt x="3129788" y="453390"/>
                    <a:pt x="3139186" y="485013"/>
                  </a:cubicBezTo>
                  <a:cubicBezTo>
                    <a:pt x="3153791" y="534670"/>
                    <a:pt x="3170936" y="584327"/>
                    <a:pt x="3180334" y="635762"/>
                  </a:cubicBezTo>
                  <a:cubicBezTo>
                    <a:pt x="3194050" y="707771"/>
                    <a:pt x="3200908" y="781431"/>
                    <a:pt x="3211195" y="854202"/>
                  </a:cubicBezTo>
                  <a:cubicBezTo>
                    <a:pt x="3214624" y="878205"/>
                    <a:pt x="3218942" y="902208"/>
                    <a:pt x="3220593" y="926211"/>
                  </a:cubicBezTo>
                  <a:cubicBezTo>
                    <a:pt x="3225673" y="994791"/>
                    <a:pt x="3229102" y="1062355"/>
                    <a:pt x="3233420" y="1130935"/>
                  </a:cubicBezTo>
                  <a:cubicBezTo>
                    <a:pt x="3239389" y="1215771"/>
                    <a:pt x="3248025" y="1299718"/>
                    <a:pt x="3252216" y="1384427"/>
                  </a:cubicBezTo>
                  <a:cubicBezTo>
                    <a:pt x="3256534" y="1465834"/>
                    <a:pt x="3259963" y="1548003"/>
                    <a:pt x="3258185" y="1630299"/>
                  </a:cubicBezTo>
                  <a:cubicBezTo>
                    <a:pt x="3255645" y="1767332"/>
                    <a:pt x="3248787" y="1903476"/>
                    <a:pt x="3241929" y="2040636"/>
                  </a:cubicBezTo>
                  <a:cubicBezTo>
                    <a:pt x="3237611" y="2125472"/>
                    <a:pt x="3231642" y="2209419"/>
                    <a:pt x="3223133" y="2293366"/>
                  </a:cubicBezTo>
                  <a:cubicBezTo>
                    <a:pt x="3214624" y="2377313"/>
                    <a:pt x="3201670" y="2460371"/>
                    <a:pt x="3192272" y="2544318"/>
                  </a:cubicBezTo>
                  <a:cubicBezTo>
                    <a:pt x="3185414" y="2602611"/>
                    <a:pt x="3183763" y="2660777"/>
                    <a:pt x="3176016" y="2718181"/>
                  </a:cubicBezTo>
                  <a:cubicBezTo>
                    <a:pt x="3169158" y="2770378"/>
                    <a:pt x="3143504" y="2816733"/>
                    <a:pt x="3109214" y="2855214"/>
                  </a:cubicBezTo>
                  <a:cubicBezTo>
                    <a:pt x="3080893" y="2887726"/>
                    <a:pt x="3058668" y="2924556"/>
                    <a:pt x="3029585" y="2956306"/>
                  </a:cubicBezTo>
                  <a:cubicBezTo>
                    <a:pt x="3003931" y="2984627"/>
                    <a:pt x="2975610" y="3012821"/>
                    <a:pt x="2931033" y="3013710"/>
                  </a:cubicBezTo>
                  <a:cubicBezTo>
                    <a:pt x="2920746" y="3013710"/>
                    <a:pt x="2911348" y="3023997"/>
                    <a:pt x="2901061" y="3029077"/>
                  </a:cubicBezTo>
                  <a:cubicBezTo>
                    <a:pt x="2857373" y="3047873"/>
                    <a:pt x="2812034" y="3064256"/>
                    <a:pt x="2769108" y="3084703"/>
                  </a:cubicBezTo>
                  <a:cubicBezTo>
                    <a:pt x="2690368" y="3122422"/>
                    <a:pt x="2605532" y="3128391"/>
                    <a:pt x="2520696" y="3131820"/>
                  </a:cubicBezTo>
                  <a:cubicBezTo>
                    <a:pt x="2488184" y="3133471"/>
                    <a:pt x="2454783" y="3130931"/>
                    <a:pt x="2422144" y="3133471"/>
                  </a:cubicBezTo>
                  <a:cubicBezTo>
                    <a:pt x="2405888" y="3134360"/>
                    <a:pt x="2390394" y="3141980"/>
                    <a:pt x="2375027" y="3145409"/>
                  </a:cubicBezTo>
                  <a:cubicBezTo>
                    <a:pt x="2368169" y="3147060"/>
                    <a:pt x="2361311" y="3146298"/>
                    <a:pt x="2353564" y="3147060"/>
                  </a:cubicBezTo>
                  <a:cubicBezTo>
                    <a:pt x="2343277" y="3147949"/>
                    <a:pt x="2332990" y="3150489"/>
                    <a:pt x="2322703" y="3149600"/>
                  </a:cubicBezTo>
                  <a:cubicBezTo>
                    <a:pt x="2312416" y="3147949"/>
                    <a:pt x="2305558" y="3144520"/>
                    <a:pt x="2303907" y="3144520"/>
                  </a:cubicBezTo>
                  <a:close/>
                </a:path>
              </a:pathLst>
            </a:custGeom>
            <a:blipFill>
              <a:blip r:embed="rId33"/>
              <a:stretch>
                <a:fillRect l="-15228" t="-188" r="-15244" b="-35"/>
              </a:stretch>
            </a:blipFill>
          </p:spPr>
        </p:sp>
      </p:grpSp>
      <p:grpSp>
        <p:nvGrpSpPr>
          <p:cNvPr id="21" name="Group 21"/>
          <p:cNvGrpSpPr/>
          <p:nvPr/>
        </p:nvGrpSpPr>
        <p:grpSpPr>
          <a:xfrm>
            <a:off x="9144000" y="2840682"/>
            <a:ext cx="2444976" cy="2391014"/>
            <a:chOff x="0" y="0"/>
            <a:chExt cx="3259967" cy="3188019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3259963" cy="3188081"/>
            </a:xfrm>
            <a:custGeom>
              <a:avLst/>
              <a:gdLst/>
              <a:ahLst/>
              <a:cxnLst/>
              <a:rect l="l" t="t" r="r" b="b"/>
              <a:pathLst>
                <a:path w="3259963" h="3188081">
                  <a:moveTo>
                    <a:pt x="2304034" y="3144393"/>
                  </a:moveTo>
                  <a:cubicBezTo>
                    <a:pt x="2285238" y="3149473"/>
                    <a:pt x="2270633" y="3156331"/>
                    <a:pt x="2256028" y="3158109"/>
                  </a:cubicBezTo>
                  <a:cubicBezTo>
                    <a:pt x="2173859" y="3164967"/>
                    <a:pt x="2092452" y="3171825"/>
                    <a:pt x="2010156" y="3177794"/>
                  </a:cubicBezTo>
                  <a:cubicBezTo>
                    <a:pt x="1968246" y="3180334"/>
                    <a:pt x="1926209" y="3182874"/>
                    <a:pt x="1884299" y="3183763"/>
                  </a:cubicBezTo>
                  <a:cubicBezTo>
                    <a:pt x="1838960" y="3185414"/>
                    <a:pt x="1793494" y="3188081"/>
                    <a:pt x="1748917" y="3186303"/>
                  </a:cubicBezTo>
                  <a:cubicBezTo>
                    <a:pt x="1706118" y="3185414"/>
                    <a:pt x="1663319" y="3182874"/>
                    <a:pt x="1622171" y="3175127"/>
                  </a:cubicBezTo>
                  <a:cubicBezTo>
                    <a:pt x="1569085" y="3165729"/>
                    <a:pt x="1515110" y="3165729"/>
                    <a:pt x="1462913" y="3157093"/>
                  </a:cubicBezTo>
                  <a:cubicBezTo>
                    <a:pt x="1326769" y="3134868"/>
                    <a:pt x="1187958" y="3140837"/>
                    <a:pt x="1050925" y="3131439"/>
                  </a:cubicBezTo>
                  <a:cubicBezTo>
                    <a:pt x="973836" y="3126359"/>
                    <a:pt x="896747" y="3114294"/>
                    <a:pt x="819658" y="3104007"/>
                  </a:cubicBezTo>
                  <a:cubicBezTo>
                    <a:pt x="732282" y="3092831"/>
                    <a:pt x="644906" y="3080004"/>
                    <a:pt x="556641" y="3068066"/>
                  </a:cubicBezTo>
                  <a:cubicBezTo>
                    <a:pt x="492379" y="3059557"/>
                    <a:pt x="427355" y="3050921"/>
                    <a:pt x="363093" y="3042412"/>
                  </a:cubicBezTo>
                  <a:cubicBezTo>
                    <a:pt x="361442" y="3042412"/>
                    <a:pt x="359664" y="3041523"/>
                    <a:pt x="358013" y="3041523"/>
                  </a:cubicBezTo>
                  <a:cubicBezTo>
                    <a:pt x="304038" y="3018409"/>
                    <a:pt x="246634" y="3000375"/>
                    <a:pt x="196977" y="2970403"/>
                  </a:cubicBezTo>
                  <a:cubicBezTo>
                    <a:pt x="113030" y="2918968"/>
                    <a:pt x="77089" y="2836799"/>
                    <a:pt x="73660" y="2740025"/>
                  </a:cubicBezTo>
                  <a:cubicBezTo>
                    <a:pt x="72771" y="2706624"/>
                    <a:pt x="68580" y="2674112"/>
                    <a:pt x="68580" y="2640711"/>
                  </a:cubicBezTo>
                  <a:cubicBezTo>
                    <a:pt x="69469" y="2594483"/>
                    <a:pt x="72898" y="2549017"/>
                    <a:pt x="75438" y="2503678"/>
                  </a:cubicBezTo>
                  <a:cubicBezTo>
                    <a:pt x="82296" y="2368296"/>
                    <a:pt x="85725" y="2233041"/>
                    <a:pt x="75438" y="2097659"/>
                  </a:cubicBezTo>
                  <a:cubicBezTo>
                    <a:pt x="66040" y="1975993"/>
                    <a:pt x="57404" y="1855216"/>
                    <a:pt x="48006" y="1733677"/>
                  </a:cubicBezTo>
                  <a:cubicBezTo>
                    <a:pt x="42037" y="1655699"/>
                    <a:pt x="34290" y="1578610"/>
                    <a:pt x="29210" y="1500759"/>
                  </a:cubicBezTo>
                  <a:cubicBezTo>
                    <a:pt x="25781" y="1449324"/>
                    <a:pt x="26670" y="1397127"/>
                    <a:pt x="23241" y="1345692"/>
                  </a:cubicBezTo>
                  <a:cubicBezTo>
                    <a:pt x="21590" y="1316609"/>
                    <a:pt x="12065" y="1288288"/>
                    <a:pt x="11303" y="1259205"/>
                  </a:cubicBezTo>
                  <a:cubicBezTo>
                    <a:pt x="7747" y="1188847"/>
                    <a:pt x="6858" y="1117727"/>
                    <a:pt x="5080" y="1046734"/>
                  </a:cubicBezTo>
                  <a:cubicBezTo>
                    <a:pt x="4318" y="1019302"/>
                    <a:pt x="0" y="991870"/>
                    <a:pt x="889" y="964438"/>
                  </a:cubicBezTo>
                  <a:cubicBezTo>
                    <a:pt x="1651" y="921639"/>
                    <a:pt x="6858" y="878840"/>
                    <a:pt x="7747" y="835914"/>
                  </a:cubicBezTo>
                  <a:cubicBezTo>
                    <a:pt x="8509" y="786257"/>
                    <a:pt x="3429" y="736600"/>
                    <a:pt x="5080" y="687832"/>
                  </a:cubicBezTo>
                  <a:cubicBezTo>
                    <a:pt x="5080" y="640715"/>
                    <a:pt x="11049" y="594487"/>
                    <a:pt x="17018" y="547370"/>
                  </a:cubicBezTo>
                  <a:cubicBezTo>
                    <a:pt x="18669" y="531114"/>
                    <a:pt x="30734" y="516509"/>
                    <a:pt x="34163" y="500253"/>
                  </a:cubicBezTo>
                  <a:cubicBezTo>
                    <a:pt x="48768" y="419735"/>
                    <a:pt x="64135" y="339217"/>
                    <a:pt x="101854" y="264668"/>
                  </a:cubicBezTo>
                  <a:cubicBezTo>
                    <a:pt x="110363" y="248412"/>
                    <a:pt x="124079" y="233807"/>
                    <a:pt x="137033" y="220980"/>
                  </a:cubicBezTo>
                  <a:cubicBezTo>
                    <a:pt x="141351" y="216662"/>
                    <a:pt x="151638" y="219329"/>
                    <a:pt x="154178" y="219329"/>
                  </a:cubicBezTo>
                  <a:cubicBezTo>
                    <a:pt x="160147" y="208153"/>
                    <a:pt x="163576" y="197104"/>
                    <a:pt x="170434" y="191897"/>
                  </a:cubicBezTo>
                  <a:cubicBezTo>
                    <a:pt x="207264" y="163576"/>
                    <a:pt x="245872" y="143129"/>
                    <a:pt x="293751" y="137922"/>
                  </a:cubicBezTo>
                  <a:cubicBezTo>
                    <a:pt x="329692" y="133604"/>
                    <a:pt x="364871" y="118237"/>
                    <a:pt x="400812" y="109601"/>
                  </a:cubicBezTo>
                  <a:cubicBezTo>
                    <a:pt x="444500" y="99314"/>
                    <a:pt x="488188" y="87376"/>
                    <a:pt x="533654" y="81407"/>
                  </a:cubicBezTo>
                  <a:cubicBezTo>
                    <a:pt x="574802" y="76327"/>
                    <a:pt x="614172" y="65151"/>
                    <a:pt x="656082" y="61722"/>
                  </a:cubicBezTo>
                  <a:cubicBezTo>
                    <a:pt x="698881" y="58293"/>
                    <a:pt x="741680" y="48006"/>
                    <a:pt x="785368" y="44577"/>
                  </a:cubicBezTo>
                  <a:cubicBezTo>
                    <a:pt x="903605" y="36068"/>
                    <a:pt x="1022604" y="29972"/>
                    <a:pt x="1140841" y="23114"/>
                  </a:cubicBezTo>
                  <a:cubicBezTo>
                    <a:pt x="1169924" y="21463"/>
                    <a:pt x="1199134" y="23114"/>
                    <a:pt x="1228217" y="24003"/>
                  </a:cubicBezTo>
                  <a:cubicBezTo>
                    <a:pt x="1242822" y="24892"/>
                    <a:pt x="1257300" y="28321"/>
                    <a:pt x="1272794" y="29972"/>
                  </a:cubicBezTo>
                  <a:cubicBezTo>
                    <a:pt x="1279652" y="30861"/>
                    <a:pt x="1286510" y="28321"/>
                    <a:pt x="1293368" y="28321"/>
                  </a:cubicBezTo>
                  <a:cubicBezTo>
                    <a:pt x="1313942" y="28321"/>
                    <a:pt x="1335278" y="28321"/>
                    <a:pt x="1355852" y="27432"/>
                  </a:cubicBezTo>
                  <a:cubicBezTo>
                    <a:pt x="1395222" y="25781"/>
                    <a:pt x="1435481" y="21463"/>
                    <a:pt x="1474851" y="21463"/>
                  </a:cubicBezTo>
                  <a:cubicBezTo>
                    <a:pt x="1513332" y="21463"/>
                    <a:pt x="1551940" y="24003"/>
                    <a:pt x="1590421" y="25781"/>
                  </a:cubicBezTo>
                  <a:lnTo>
                    <a:pt x="1621282" y="25781"/>
                  </a:lnTo>
                  <a:cubicBezTo>
                    <a:pt x="1668399" y="24130"/>
                    <a:pt x="1714627" y="24130"/>
                    <a:pt x="1761744" y="21463"/>
                  </a:cubicBezTo>
                  <a:cubicBezTo>
                    <a:pt x="1807083" y="18923"/>
                    <a:pt x="1851660" y="12954"/>
                    <a:pt x="1897126" y="10287"/>
                  </a:cubicBezTo>
                  <a:cubicBezTo>
                    <a:pt x="1918589" y="8636"/>
                    <a:pt x="1940814" y="8636"/>
                    <a:pt x="1962277" y="12827"/>
                  </a:cubicBezTo>
                  <a:cubicBezTo>
                    <a:pt x="1994789" y="18796"/>
                    <a:pt x="2025650" y="22225"/>
                    <a:pt x="2058162" y="12827"/>
                  </a:cubicBezTo>
                  <a:cubicBezTo>
                    <a:pt x="2070100" y="9398"/>
                    <a:pt x="2085594" y="15367"/>
                    <a:pt x="2099310" y="17145"/>
                  </a:cubicBezTo>
                  <a:cubicBezTo>
                    <a:pt x="2105279" y="18034"/>
                    <a:pt x="2112137" y="19685"/>
                    <a:pt x="2115566" y="17145"/>
                  </a:cubicBezTo>
                  <a:cubicBezTo>
                    <a:pt x="2138680" y="0"/>
                    <a:pt x="2160143" y="4318"/>
                    <a:pt x="2182368" y="18796"/>
                  </a:cubicBezTo>
                  <a:cubicBezTo>
                    <a:pt x="2184908" y="20447"/>
                    <a:pt x="2191766" y="16256"/>
                    <a:pt x="2196973" y="16256"/>
                  </a:cubicBezTo>
                  <a:cubicBezTo>
                    <a:pt x="2217547" y="16256"/>
                    <a:pt x="2238121" y="16256"/>
                    <a:pt x="2259457" y="17145"/>
                  </a:cubicBezTo>
                  <a:cubicBezTo>
                    <a:pt x="2274824" y="18034"/>
                    <a:pt x="2289429" y="23114"/>
                    <a:pt x="2304796" y="24892"/>
                  </a:cubicBezTo>
                  <a:cubicBezTo>
                    <a:pt x="2338197" y="29210"/>
                    <a:pt x="2372487" y="36068"/>
                    <a:pt x="2406777" y="36068"/>
                  </a:cubicBezTo>
                  <a:cubicBezTo>
                    <a:pt x="2471039" y="36957"/>
                    <a:pt x="2535301" y="39497"/>
                    <a:pt x="2598674" y="53213"/>
                  </a:cubicBezTo>
                  <a:cubicBezTo>
                    <a:pt x="2657729" y="66040"/>
                    <a:pt x="2718562" y="66040"/>
                    <a:pt x="2778506" y="76327"/>
                  </a:cubicBezTo>
                  <a:cubicBezTo>
                    <a:pt x="2814447" y="82296"/>
                    <a:pt x="2851277" y="93472"/>
                    <a:pt x="2882138" y="111506"/>
                  </a:cubicBezTo>
                  <a:cubicBezTo>
                    <a:pt x="2915539" y="130302"/>
                    <a:pt x="2941193" y="161163"/>
                    <a:pt x="2971165" y="186944"/>
                  </a:cubicBezTo>
                  <a:cubicBezTo>
                    <a:pt x="2982341" y="196342"/>
                    <a:pt x="2998597" y="203200"/>
                    <a:pt x="3006344" y="215265"/>
                  </a:cubicBezTo>
                  <a:cubicBezTo>
                    <a:pt x="3028569" y="247777"/>
                    <a:pt x="3048254" y="282067"/>
                    <a:pt x="3068066" y="316357"/>
                  </a:cubicBezTo>
                  <a:cubicBezTo>
                    <a:pt x="3082671" y="341249"/>
                    <a:pt x="3097149" y="366903"/>
                    <a:pt x="3108325" y="392557"/>
                  </a:cubicBezTo>
                  <a:cubicBezTo>
                    <a:pt x="3120263" y="422529"/>
                    <a:pt x="3129788" y="453390"/>
                    <a:pt x="3139186" y="485013"/>
                  </a:cubicBezTo>
                  <a:cubicBezTo>
                    <a:pt x="3153791" y="534670"/>
                    <a:pt x="3170936" y="584327"/>
                    <a:pt x="3180334" y="635762"/>
                  </a:cubicBezTo>
                  <a:cubicBezTo>
                    <a:pt x="3194050" y="707771"/>
                    <a:pt x="3200908" y="781431"/>
                    <a:pt x="3211195" y="854202"/>
                  </a:cubicBezTo>
                  <a:cubicBezTo>
                    <a:pt x="3214624" y="878205"/>
                    <a:pt x="3218942" y="902208"/>
                    <a:pt x="3220593" y="926211"/>
                  </a:cubicBezTo>
                  <a:cubicBezTo>
                    <a:pt x="3225673" y="994791"/>
                    <a:pt x="3229102" y="1062355"/>
                    <a:pt x="3233420" y="1130935"/>
                  </a:cubicBezTo>
                  <a:cubicBezTo>
                    <a:pt x="3239389" y="1215771"/>
                    <a:pt x="3248025" y="1299718"/>
                    <a:pt x="3252216" y="1384427"/>
                  </a:cubicBezTo>
                  <a:cubicBezTo>
                    <a:pt x="3256534" y="1465834"/>
                    <a:pt x="3259963" y="1548003"/>
                    <a:pt x="3258185" y="1630299"/>
                  </a:cubicBezTo>
                  <a:cubicBezTo>
                    <a:pt x="3255645" y="1767332"/>
                    <a:pt x="3248787" y="1903476"/>
                    <a:pt x="3241929" y="2040636"/>
                  </a:cubicBezTo>
                  <a:cubicBezTo>
                    <a:pt x="3237611" y="2125472"/>
                    <a:pt x="3231642" y="2209419"/>
                    <a:pt x="3223133" y="2293366"/>
                  </a:cubicBezTo>
                  <a:cubicBezTo>
                    <a:pt x="3214624" y="2377313"/>
                    <a:pt x="3201670" y="2460371"/>
                    <a:pt x="3192272" y="2544318"/>
                  </a:cubicBezTo>
                  <a:cubicBezTo>
                    <a:pt x="3185414" y="2602611"/>
                    <a:pt x="3183763" y="2660777"/>
                    <a:pt x="3176016" y="2718181"/>
                  </a:cubicBezTo>
                  <a:cubicBezTo>
                    <a:pt x="3169158" y="2770378"/>
                    <a:pt x="3143504" y="2816733"/>
                    <a:pt x="3109214" y="2855214"/>
                  </a:cubicBezTo>
                  <a:cubicBezTo>
                    <a:pt x="3080893" y="2887726"/>
                    <a:pt x="3058668" y="2924556"/>
                    <a:pt x="3029585" y="2956306"/>
                  </a:cubicBezTo>
                  <a:cubicBezTo>
                    <a:pt x="3003931" y="2984627"/>
                    <a:pt x="2975610" y="3012821"/>
                    <a:pt x="2931033" y="3013710"/>
                  </a:cubicBezTo>
                  <a:cubicBezTo>
                    <a:pt x="2920746" y="3013710"/>
                    <a:pt x="2911348" y="3023997"/>
                    <a:pt x="2901061" y="3029077"/>
                  </a:cubicBezTo>
                  <a:cubicBezTo>
                    <a:pt x="2857373" y="3047873"/>
                    <a:pt x="2812034" y="3064256"/>
                    <a:pt x="2769108" y="3084703"/>
                  </a:cubicBezTo>
                  <a:cubicBezTo>
                    <a:pt x="2690368" y="3122422"/>
                    <a:pt x="2605532" y="3128391"/>
                    <a:pt x="2520696" y="3131820"/>
                  </a:cubicBezTo>
                  <a:cubicBezTo>
                    <a:pt x="2488184" y="3133471"/>
                    <a:pt x="2454783" y="3130931"/>
                    <a:pt x="2422144" y="3133471"/>
                  </a:cubicBezTo>
                  <a:cubicBezTo>
                    <a:pt x="2405888" y="3134360"/>
                    <a:pt x="2390394" y="3141980"/>
                    <a:pt x="2375027" y="3145409"/>
                  </a:cubicBezTo>
                  <a:cubicBezTo>
                    <a:pt x="2368169" y="3147060"/>
                    <a:pt x="2361311" y="3146298"/>
                    <a:pt x="2353564" y="3147060"/>
                  </a:cubicBezTo>
                  <a:cubicBezTo>
                    <a:pt x="2343277" y="3147949"/>
                    <a:pt x="2332990" y="3150489"/>
                    <a:pt x="2322703" y="3149600"/>
                  </a:cubicBezTo>
                  <a:cubicBezTo>
                    <a:pt x="2312416" y="3147949"/>
                    <a:pt x="2305558" y="3144520"/>
                    <a:pt x="2303907" y="3144520"/>
                  </a:cubicBezTo>
                  <a:close/>
                </a:path>
              </a:pathLst>
            </a:custGeom>
            <a:blipFill>
              <a:blip r:embed="rId34"/>
              <a:stretch>
                <a:fillRect l="-15228" t="-188" r="-15244" b="-35"/>
              </a:stretch>
            </a:blipFill>
          </p:spPr>
        </p:sp>
      </p:grpSp>
      <p:grpSp>
        <p:nvGrpSpPr>
          <p:cNvPr id="23" name="Group 23"/>
          <p:cNvGrpSpPr/>
          <p:nvPr/>
        </p:nvGrpSpPr>
        <p:grpSpPr>
          <a:xfrm>
            <a:off x="12249853" y="2814498"/>
            <a:ext cx="2444976" cy="2391014"/>
            <a:chOff x="0" y="0"/>
            <a:chExt cx="3259967" cy="3188019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3259963" cy="3188081"/>
            </a:xfrm>
            <a:custGeom>
              <a:avLst/>
              <a:gdLst/>
              <a:ahLst/>
              <a:cxnLst/>
              <a:rect l="l" t="t" r="r" b="b"/>
              <a:pathLst>
                <a:path w="3259963" h="3188081">
                  <a:moveTo>
                    <a:pt x="2304034" y="3144393"/>
                  </a:moveTo>
                  <a:cubicBezTo>
                    <a:pt x="2285238" y="3149473"/>
                    <a:pt x="2270633" y="3156331"/>
                    <a:pt x="2256028" y="3158109"/>
                  </a:cubicBezTo>
                  <a:cubicBezTo>
                    <a:pt x="2173859" y="3164967"/>
                    <a:pt x="2092452" y="3171825"/>
                    <a:pt x="2010156" y="3177794"/>
                  </a:cubicBezTo>
                  <a:cubicBezTo>
                    <a:pt x="1968246" y="3180334"/>
                    <a:pt x="1926209" y="3182874"/>
                    <a:pt x="1884299" y="3183763"/>
                  </a:cubicBezTo>
                  <a:cubicBezTo>
                    <a:pt x="1838960" y="3185414"/>
                    <a:pt x="1793494" y="3188081"/>
                    <a:pt x="1748917" y="3186303"/>
                  </a:cubicBezTo>
                  <a:cubicBezTo>
                    <a:pt x="1706118" y="3185414"/>
                    <a:pt x="1663319" y="3182874"/>
                    <a:pt x="1622171" y="3175127"/>
                  </a:cubicBezTo>
                  <a:cubicBezTo>
                    <a:pt x="1569085" y="3165729"/>
                    <a:pt x="1515110" y="3165729"/>
                    <a:pt x="1462913" y="3157093"/>
                  </a:cubicBezTo>
                  <a:cubicBezTo>
                    <a:pt x="1326769" y="3134868"/>
                    <a:pt x="1187958" y="3140837"/>
                    <a:pt x="1050925" y="3131439"/>
                  </a:cubicBezTo>
                  <a:cubicBezTo>
                    <a:pt x="973836" y="3126359"/>
                    <a:pt x="896747" y="3114294"/>
                    <a:pt x="819658" y="3104007"/>
                  </a:cubicBezTo>
                  <a:cubicBezTo>
                    <a:pt x="732282" y="3092831"/>
                    <a:pt x="644906" y="3080004"/>
                    <a:pt x="556641" y="3068066"/>
                  </a:cubicBezTo>
                  <a:cubicBezTo>
                    <a:pt x="492379" y="3059557"/>
                    <a:pt x="427355" y="3050921"/>
                    <a:pt x="363093" y="3042412"/>
                  </a:cubicBezTo>
                  <a:cubicBezTo>
                    <a:pt x="361442" y="3042412"/>
                    <a:pt x="359664" y="3041523"/>
                    <a:pt x="358013" y="3041523"/>
                  </a:cubicBezTo>
                  <a:cubicBezTo>
                    <a:pt x="304038" y="3018409"/>
                    <a:pt x="246634" y="3000375"/>
                    <a:pt x="196977" y="2970403"/>
                  </a:cubicBezTo>
                  <a:cubicBezTo>
                    <a:pt x="113030" y="2918968"/>
                    <a:pt x="77089" y="2836799"/>
                    <a:pt x="73660" y="2740025"/>
                  </a:cubicBezTo>
                  <a:cubicBezTo>
                    <a:pt x="72771" y="2706624"/>
                    <a:pt x="68580" y="2674112"/>
                    <a:pt x="68580" y="2640711"/>
                  </a:cubicBezTo>
                  <a:cubicBezTo>
                    <a:pt x="69469" y="2594483"/>
                    <a:pt x="72898" y="2549017"/>
                    <a:pt x="75438" y="2503678"/>
                  </a:cubicBezTo>
                  <a:cubicBezTo>
                    <a:pt x="82296" y="2368296"/>
                    <a:pt x="85725" y="2233041"/>
                    <a:pt x="75438" y="2097659"/>
                  </a:cubicBezTo>
                  <a:cubicBezTo>
                    <a:pt x="66040" y="1975993"/>
                    <a:pt x="57404" y="1855216"/>
                    <a:pt x="48006" y="1733677"/>
                  </a:cubicBezTo>
                  <a:cubicBezTo>
                    <a:pt x="42037" y="1655699"/>
                    <a:pt x="34290" y="1578610"/>
                    <a:pt x="29210" y="1500759"/>
                  </a:cubicBezTo>
                  <a:cubicBezTo>
                    <a:pt x="25781" y="1449324"/>
                    <a:pt x="26670" y="1397127"/>
                    <a:pt x="23241" y="1345692"/>
                  </a:cubicBezTo>
                  <a:cubicBezTo>
                    <a:pt x="21590" y="1316609"/>
                    <a:pt x="12065" y="1288288"/>
                    <a:pt x="11303" y="1259205"/>
                  </a:cubicBezTo>
                  <a:cubicBezTo>
                    <a:pt x="7747" y="1188847"/>
                    <a:pt x="6858" y="1117727"/>
                    <a:pt x="5080" y="1046734"/>
                  </a:cubicBezTo>
                  <a:cubicBezTo>
                    <a:pt x="4318" y="1019302"/>
                    <a:pt x="0" y="991870"/>
                    <a:pt x="889" y="964438"/>
                  </a:cubicBezTo>
                  <a:cubicBezTo>
                    <a:pt x="1651" y="921639"/>
                    <a:pt x="6858" y="878840"/>
                    <a:pt x="7747" y="835914"/>
                  </a:cubicBezTo>
                  <a:cubicBezTo>
                    <a:pt x="8509" y="786257"/>
                    <a:pt x="3429" y="736600"/>
                    <a:pt x="5080" y="687832"/>
                  </a:cubicBezTo>
                  <a:cubicBezTo>
                    <a:pt x="5080" y="640715"/>
                    <a:pt x="11049" y="594487"/>
                    <a:pt x="17018" y="547370"/>
                  </a:cubicBezTo>
                  <a:cubicBezTo>
                    <a:pt x="18669" y="531114"/>
                    <a:pt x="30734" y="516509"/>
                    <a:pt x="34163" y="500253"/>
                  </a:cubicBezTo>
                  <a:cubicBezTo>
                    <a:pt x="48768" y="419735"/>
                    <a:pt x="64135" y="339217"/>
                    <a:pt x="101854" y="264668"/>
                  </a:cubicBezTo>
                  <a:cubicBezTo>
                    <a:pt x="110363" y="248412"/>
                    <a:pt x="124079" y="233807"/>
                    <a:pt x="137033" y="220980"/>
                  </a:cubicBezTo>
                  <a:cubicBezTo>
                    <a:pt x="141351" y="216662"/>
                    <a:pt x="151638" y="219329"/>
                    <a:pt x="154178" y="219329"/>
                  </a:cubicBezTo>
                  <a:cubicBezTo>
                    <a:pt x="160147" y="208153"/>
                    <a:pt x="163576" y="197104"/>
                    <a:pt x="170434" y="191897"/>
                  </a:cubicBezTo>
                  <a:cubicBezTo>
                    <a:pt x="207264" y="163576"/>
                    <a:pt x="245872" y="143129"/>
                    <a:pt x="293751" y="137922"/>
                  </a:cubicBezTo>
                  <a:cubicBezTo>
                    <a:pt x="329692" y="133604"/>
                    <a:pt x="364871" y="118237"/>
                    <a:pt x="400812" y="109601"/>
                  </a:cubicBezTo>
                  <a:cubicBezTo>
                    <a:pt x="444500" y="99314"/>
                    <a:pt x="488188" y="87376"/>
                    <a:pt x="533654" y="81407"/>
                  </a:cubicBezTo>
                  <a:cubicBezTo>
                    <a:pt x="574802" y="76327"/>
                    <a:pt x="614172" y="65151"/>
                    <a:pt x="656082" y="61722"/>
                  </a:cubicBezTo>
                  <a:cubicBezTo>
                    <a:pt x="698881" y="58293"/>
                    <a:pt x="741680" y="48006"/>
                    <a:pt x="785368" y="44577"/>
                  </a:cubicBezTo>
                  <a:cubicBezTo>
                    <a:pt x="903605" y="36068"/>
                    <a:pt x="1022604" y="29972"/>
                    <a:pt x="1140841" y="23114"/>
                  </a:cubicBezTo>
                  <a:cubicBezTo>
                    <a:pt x="1169924" y="21463"/>
                    <a:pt x="1199134" y="23114"/>
                    <a:pt x="1228217" y="24003"/>
                  </a:cubicBezTo>
                  <a:cubicBezTo>
                    <a:pt x="1242822" y="24892"/>
                    <a:pt x="1257300" y="28321"/>
                    <a:pt x="1272794" y="29972"/>
                  </a:cubicBezTo>
                  <a:cubicBezTo>
                    <a:pt x="1279652" y="30861"/>
                    <a:pt x="1286510" y="28321"/>
                    <a:pt x="1293368" y="28321"/>
                  </a:cubicBezTo>
                  <a:cubicBezTo>
                    <a:pt x="1313942" y="28321"/>
                    <a:pt x="1335278" y="28321"/>
                    <a:pt x="1355852" y="27432"/>
                  </a:cubicBezTo>
                  <a:cubicBezTo>
                    <a:pt x="1395222" y="25781"/>
                    <a:pt x="1435481" y="21463"/>
                    <a:pt x="1474851" y="21463"/>
                  </a:cubicBezTo>
                  <a:cubicBezTo>
                    <a:pt x="1513332" y="21463"/>
                    <a:pt x="1551940" y="24003"/>
                    <a:pt x="1590421" y="25781"/>
                  </a:cubicBezTo>
                  <a:lnTo>
                    <a:pt x="1621282" y="25781"/>
                  </a:lnTo>
                  <a:cubicBezTo>
                    <a:pt x="1668399" y="24130"/>
                    <a:pt x="1714627" y="24130"/>
                    <a:pt x="1761744" y="21463"/>
                  </a:cubicBezTo>
                  <a:cubicBezTo>
                    <a:pt x="1807083" y="18923"/>
                    <a:pt x="1851660" y="12954"/>
                    <a:pt x="1897126" y="10287"/>
                  </a:cubicBezTo>
                  <a:cubicBezTo>
                    <a:pt x="1918589" y="8636"/>
                    <a:pt x="1940814" y="8636"/>
                    <a:pt x="1962277" y="12827"/>
                  </a:cubicBezTo>
                  <a:cubicBezTo>
                    <a:pt x="1994789" y="18796"/>
                    <a:pt x="2025650" y="22225"/>
                    <a:pt x="2058162" y="12827"/>
                  </a:cubicBezTo>
                  <a:cubicBezTo>
                    <a:pt x="2070100" y="9398"/>
                    <a:pt x="2085594" y="15367"/>
                    <a:pt x="2099310" y="17145"/>
                  </a:cubicBezTo>
                  <a:cubicBezTo>
                    <a:pt x="2105279" y="18034"/>
                    <a:pt x="2112137" y="19685"/>
                    <a:pt x="2115566" y="17145"/>
                  </a:cubicBezTo>
                  <a:cubicBezTo>
                    <a:pt x="2138680" y="0"/>
                    <a:pt x="2160143" y="4318"/>
                    <a:pt x="2182368" y="18796"/>
                  </a:cubicBezTo>
                  <a:cubicBezTo>
                    <a:pt x="2184908" y="20447"/>
                    <a:pt x="2191766" y="16256"/>
                    <a:pt x="2196973" y="16256"/>
                  </a:cubicBezTo>
                  <a:cubicBezTo>
                    <a:pt x="2217547" y="16256"/>
                    <a:pt x="2238121" y="16256"/>
                    <a:pt x="2259457" y="17145"/>
                  </a:cubicBezTo>
                  <a:cubicBezTo>
                    <a:pt x="2274824" y="18034"/>
                    <a:pt x="2289429" y="23114"/>
                    <a:pt x="2304796" y="24892"/>
                  </a:cubicBezTo>
                  <a:cubicBezTo>
                    <a:pt x="2338197" y="29210"/>
                    <a:pt x="2372487" y="36068"/>
                    <a:pt x="2406777" y="36068"/>
                  </a:cubicBezTo>
                  <a:cubicBezTo>
                    <a:pt x="2471039" y="36957"/>
                    <a:pt x="2535301" y="39497"/>
                    <a:pt x="2598674" y="53213"/>
                  </a:cubicBezTo>
                  <a:cubicBezTo>
                    <a:pt x="2657729" y="66040"/>
                    <a:pt x="2718562" y="66040"/>
                    <a:pt x="2778506" y="76327"/>
                  </a:cubicBezTo>
                  <a:cubicBezTo>
                    <a:pt x="2814447" y="82296"/>
                    <a:pt x="2851277" y="93472"/>
                    <a:pt x="2882138" y="111506"/>
                  </a:cubicBezTo>
                  <a:cubicBezTo>
                    <a:pt x="2915539" y="130302"/>
                    <a:pt x="2941193" y="161163"/>
                    <a:pt x="2971165" y="186944"/>
                  </a:cubicBezTo>
                  <a:cubicBezTo>
                    <a:pt x="2982341" y="196342"/>
                    <a:pt x="2998597" y="203200"/>
                    <a:pt x="3006344" y="215265"/>
                  </a:cubicBezTo>
                  <a:cubicBezTo>
                    <a:pt x="3028569" y="247777"/>
                    <a:pt x="3048254" y="282067"/>
                    <a:pt x="3068066" y="316357"/>
                  </a:cubicBezTo>
                  <a:cubicBezTo>
                    <a:pt x="3082671" y="341249"/>
                    <a:pt x="3097149" y="366903"/>
                    <a:pt x="3108325" y="392557"/>
                  </a:cubicBezTo>
                  <a:cubicBezTo>
                    <a:pt x="3120263" y="422529"/>
                    <a:pt x="3129788" y="453390"/>
                    <a:pt x="3139186" y="485013"/>
                  </a:cubicBezTo>
                  <a:cubicBezTo>
                    <a:pt x="3153791" y="534670"/>
                    <a:pt x="3170936" y="584327"/>
                    <a:pt x="3180334" y="635762"/>
                  </a:cubicBezTo>
                  <a:cubicBezTo>
                    <a:pt x="3194050" y="707771"/>
                    <a:pt x="3200908" y="781431"/>
                    <a:pt x="3211195" y="854202"/>
                  </a:cubicBezTo>
                  <a:cubicBezTo>
                    <a:pt x="3214624" y="878205"/>
                    <a:pt x="3218942" y="902208"/>
                    <a:pt x="3220593" y="926211"/>
                  </a:cubicBezTo>
                  <a:cubicBezTo>
                    <a:pt x="3225673" y="994791"/>
                    <a:pt x="3229102" y="1062355"/>
                    <a:pt x="3233420" y="1130935"/>
                  </a:cubicBezTo>
                  <a:cubicBezTo>
                    <a:pt x="3239389" y="1215771"/>
                    <a:pt x="3248025" y="1299718"/>
                    <a:pt x="3252216" y="1384427"/>
                  </a:cubicBezTo>
                  <a:cubicBezTo>
                    <a:pt x="3256534" y="1465834"/>
                    <a:pt x="3259963" y="1548003"/>
                    <a:pt x="3258185" y="1630299"/>
                  </a:cubicBezTo>
                  <a:cubicBezTo>
                    <a:pt x="3255645" y="1767332"/>
                    <a:pt x="3248787" y="1903476"/>
                    <a:pt x="3241929" y="2040636"/>
                  </a:cubicBezTo>
                  <a:cubicBezTo>
                    <a:pt x="3237611" y="2125472"/>
                    <a:pt x="3231642" y="2209419"/>
                    <a:pt x="3223133" y="2293366"/>
                  </a:cubicBezTo>
                  <a:cubicBezTo>
                    <a:pt x="3214624" y="2377313"/>
                    <a:pt x="3201670" y="2460371"/>
                    <a:pt x="3192272" y="2544318"/>
                  </a:cubicBezTo>
                  <a:cubicBezTo>
                    <a:pt x="3185414" y="2602611"/>
                    <a:pt x="3183763" y="2660777"/>
                    <a:pt x="3176016" y="2718181"/>
                  </a:cubicBezTo>
                  <a:cubicBezTo>
                    <a:pt x="3169158" y="2770378"/>
                    <a:pt x="3143504" y="2816733"/>
                    <a:pt x="3109214" y="2855214"/>
                  </a:cubicBezTo>
                  <a:cubicBezTo>
                    <a:pt x="3080893" y="2887726"/>
                    <a:pt x="3058668" y="2924556"/>
                    <a:pt x="3029585" y="2956306"/>
                  </a:cubicBezTo>
                  <a:cubicBezTo>
                    <a:pt x="3003931" y="2984627"/>
                    <a:pt x="2975610" y="3012821"/>
                    <a:pt x="2931033" y="3013710"/>
                  </a:cubicBezTo>
                  <a:cubicBezTo>
                    <a:pt x="2920746" y="3013710"/>
                    <a:pt x="2911348" y="3023997"/>
                    <a:pt x="2901061" y="3029077"/>
                  </a:cubicBezTo>
                  <a:cubicBezTo>
                    <a:pt x="2857373" y="3047873"/>
                    <a:pt x="2812034" y="3064256"/>
                    <a:pt x="2769108" y="3084703"/>
                  </a:cubicBezTo>
                  <a:cubicBezTo>
                    <a:pt x="2690368" y="3122422"/>
                    <a:pt x="2605532" y="3128391"/>
                    <a:pt x="2520696" y="3131820"/>
                  </a:cubicBezTo>
                  <a:cubicBezTo>
                    <a:pt x="2488184" y="3133471"/>
                    <a:pt x="2454783" y="3130931"/>
                    <a:pt x="2422144" y="3133471"/>
                  </a:cubicBezTo>
                  <a:cubicBezTo>
                    <a:pt x="2405888" y="3134360"/>
                    <a:pt x="2390394" y="3141980"/>
                    <a:pt x="2375027" y="3145409"/>
                  </a:cubicBezTo>
                  <a:cubicBezTo>
                    <a:pt x="2368169" y="3147060"/>
                    <a:pt x="2361311" y="3146298"/>
                    <a:pt x="2353564" y="3147060"/>
                  </a:cubicBezTo>
                  <a:cubicBezTo>
                    <a:pt x="2343277" y="3147949"/>
                    <a:pt x="2332990" y="3150489"/>
                    <a:pt x="2322703" y="3149600"/>
                  </a:cubicBezTo>
                  <a:cubicBezTo>
                    <a:pt x="2312416" y="3147949"/>
                    <a:pt x="2305558" y="3144520"/>
                    <a:pt x="2303907" y="3144520"/>
                  </a:cubicBezTo>
                  <a:close/>
                </a:path>
              </a:pathLst>
            </a:custGeom>
            <a:blipFill>
              <a:blip r:embed="rId35"/>
              <a:stretch>
                <a:fillRect l="-15228" t="-188" r="-15244" b="-35"/>
              </a:stretch>
            </a:blipFill>
          </p:spPr>
        </p:sp>
      </p:grpSp>
      <p:grpSp>
        <p:nvGrpSpPr>
          <p:cNvPr id="25" name="Group 25"/>
          <p:cNvGrpSpPr/>
          <p:nvPr/>
        </p:nvGrpSpPr>
        <p:grpSpPr>
          <a:xfrm>
            <a:off x="4284436" y="6388049"/>
            <a:ext cx="2444976" cy="2391014"/>
            <a:chOff x="0" y="0"/>
            <a:chExt cx="3259967" cy="3188019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3259963" cy="3188081"/>
            </a:xfrm>
            <a:custGeom>
              <a:avLst/>
              <a:gdLst/>
              <a:ahLst/>
              <a:cxnLst/>
              <a:rect l="l" t="t" r="r" b="b"/>
              <a:pathLst>
                <a:path w="3259963" h="3188081">
                  <a:moveTo>
                    <a:pt x="2304034" y="3144393"/>
                  </a:moveTo>
                  <a:cubicBezTo>
                    <a:pt x="2285238" y="3149473"/>
                    <a:pt x="2270633" y="3156331"/>
                    <a:pt x="2256028" y="3158109"/>
                  </a:cubicBezTo>
                  <a:cubicBezTo>
                    <a:pt x="2173859" y="3164967"/>
                    <a:pt x="2092452" y="3171825"/>
                    <a:pt x="2010156" y="3177794"/>
                  </a:cubicBezTo>
                  <a:cubicBezTo>
                    <a:pt x="1968246" y="3180334"/>
                    <a:pt x="1926209" y="3182874"/>
                    <a:pt x="1884299" y="3183763"/>
                  </a:cubicBezTo>
                  <a:cubicBezTo>
                    <a:pt x="1838960" y="3185414"/>
                    <a:pt x="1793494" y="3188081"/>
                    <a:pt x="1748917" y="3186303"/>
                  </a:cubicBezTo>
                  <a:cubicBezTo>
                    <a:pt x="1706118" y="3185414"/>
                    <a:pt x="1663319" y="3182874"/>
                    <a:pt x="1622171" y="3175127"/>
                  </a:cubicBezTo>
                  <a:cubicBezTo>
                    <a:pt x="1569085" y="3165729"/>
                    <a:pt x="1515110" y="3165729"/>
                    <a:pt x="1462913" y="3157093"/>
                  </a:cubicBezTo>
                  <a:cubicBezTo>
                    <a:pt x="1326769" y="3134868"/>
                    <a:pt x="1187958" y="3140837"/>
                    <a:pt x="1050925" y="3131439"/>
                  </a:cubicBezTo>
                  <a:cubicBezTo>
                    <a:pt x="973836" y="3126359"/>
                    <a:pt x="896747" y="3114294"/>
                    <a:pt x="819658" y="3104007"/>
                  </a:cubicBezTo>
                  <a:cubicBezTo>
                    <a:pt x="732282" y="3092831"/>
                    <a:pt x="644906" y="3080004"/>
                    <a:pt x="556641" y="3068066"/>
                  </a:cubicBezTo>
                  <a:cubicBezTo>
                    <a:pt x="492379" y="3059557"/>
                    <a:pt x="427355" y="3050921"/>
                    <a:pt x="363093" y="3042412"/>
                  </a:cubicBezTo>
                  <a:cubicBezTo>
                    <a:pt x="361442" y="3042412"/>
                    <a:pt x="359664" y="3041523"/>
                    <a:pt x="358013" y="3041523"/>
                  </a:cubicBezTo>
                  <a:cubicBezTo>
                    <a:pt x="304038" y="3018409"/>
                    <a:pt x="246634" y="3000375"/>
                    <a:pt x="196977" y="2970403"/>
                  </a:cubicBezTo>
                  <a:cubicBezTo>
                    <a:pt x="113030" y="2918968"/>
                    <a:pt x="77089" y="2836799"/>
                    <a:pt x="73660" y="2740025"/>
                  </a:cubicBezTo>
                  <a:cubicBezTo>
                    <a:pt x="72771" y="2706624"/>
                    <a:pt x="68580" y="2674112"/>
                    <a:pt x="68580" y="2640711"/>
                  </a:cubicBezTo>
                  <a:cubicBezTo>
                    <a:pt x="69469" y="2594483"/>
                    <a:pt x="72898" y="2549017"/>
                    <a:pt x="75438" y="2503678"/>
                  </a:cubicBezTo>
                  <a:cubicBezTo>
                    <a:pt x="82296" y="2368296"/>
                    <a:pt x="85725" y="2233041"/>
                    <a:pt x="75438" y="2097659"/>
                  </a:cubicBezTo>
                  <a:cubicBezTo>
                    <a:pt x="66040" y="1975993"/>
                    <a:pt x="57404" y="1855216"/>
                    <a:pt x="48006" y="1733677"/>
                  </a:cubicBezTo>
                  <a:cubicBezTo>
                    <a:pt x="42037" y="1655699"/>
                    <a:pt x="34290" y="1578610"/>
                    <a:pt x="29210" y="1500759"/>
                  </a:cubicBezTo>
                  <a:cubicBezTo>
                    <a:pt x="25781" y="1449324"/>
                    <a:pt x="26670" y="1397127"/>
                    <a:pt x="23241" y="1345692"/>
                  </a:cubicBezTo>
                  <a:cubicBezTo>
                    <a:pt x="21590" y="1316609"/>
                    <a:pt x="12065" y="1288288"/>
                    <a:pt x="11303" y="1259205"/>
                  </a:cubicBezTo>
                  <a:cubicBezTo>
                    <a:pt x="7747" y="1188847"/>
                    <a:pt x="6858" y="1117727"/>
                    <a:pt x="5080" y="1046734"/>
                  </a:cubicBezTo>
                  <a:cubicBezTo>
                    <a:pt x="4318" y="1019302"/>
                    <a:pt x="0" y="991870"/>
                    <a:pt x="889" y="964438"/>
                  </a:cubicBezTo>
                  <a:cubicBezTo>
                    <a:pt x="1651" y="921639"/>
                    <a:pt x="6858" y="878840"/>
                    <a:pt x="7747" y="835914"/>
                  </a:cubicBezTo>
                  <a:cubicBezTo>
                    <a:pt x="8509" y="786257"/>
                    <a:pt x="3429" y="736600"/>
                    <a:pt x="5080" y="687832"/>
                  </a:cubicBezTo>
                  <a:cubicBezTo>
                    <a:pt x="5080" y="640715"/>
                    <a:pt x="11049" y="594487"/>
                    <a:pt x="17018" y="547370"/>
                  </a:cubicBezTo>
                  <a:cubicBezTo>
                    <a:pt x="18669" y="531114"/>
                    <a:pt x="30734" y="516509"/>
                    <a:pt x="34163" y="500253"/>
                  </a:cubicBezTo>
                  <a:cubicBezTo>
                    <a:pt x="48768" y="419735"/>
                    <a:pt x="64135" y="339217"/>
                    <a:pt x="101854" y="264668"/>
                  </a:cubicBezTo>
                  <a:cubicBezTo>
                    <a:pt x="110363" y="248412"/>
                    <a:pt x="124079" y="233807"/>
                    <a:pt x="137033" y="220980"/>
                  </a:cubicBezTo>
                  <a:cubicBezTo>
                    <a:pt x="141351" y="216662"/>
                    <a:pt x="151638" y="219329"/>
                    <a:pt x="154178" y="219329"/>
                  </a:cubicBezTo>
                  <a:cubicBezTo>
                    <a:pt x="160147" y="208153"/>
                    <a:pt x="163576" y="197104"/>
                    <a:pt x="170434" y="191897"/>
                  </a:cubicBezTo>
                  <a:cubicBezTo>
                    <a:pt x="207264" y="163576"/>
                    <a:pt x="245872" y="143129"/>
                    <a:pt x="293751" y="137922"/>
                  </a:cubicBezTo>
                  <a:cubicBezTo>
                    <a:pt x="329692" y="133604"/>
                    <a:pt x="364871" y="118237"/>
                    <a:pt x="400812" y="109601"/>
                  </a:cubicBezTo>
                  <a:cubicBezTo>
                    <a:pt x="444500" y="99314"/>
                    <a:pt x="488188" y="87376"/>
                    <a:pt x="533654" y="81407"/>
                  </a:cubicBezTo>
                  <a:cubicBezTo>
                    <a:pt x="574802" y="76327"/>
                    <a:pt x="614172" y="65151"/>
                    <a:pt x="656082" y="61722"/>
                  </a:cubicBezTo>
                  <a:cubicBezTo>
                    <a:pt x="698881" y="58293"/>
                    <a:pt x="741680" y="48006"/>
                    <a:pt x="785368" y="44577"/>
                  </a:cubicBezTo>
                  <a:cubicBezTo>
                    <a:pt x="903605" y="36068"/>
                    <a:pt x="1022604" y="29972"/>
                    <a:pt x="1140841" y="23114"/>
                  </a:cubicBezTo>
                  <a:cubicBezTo>
                    <a:pt x="1169924" y="21463"/>
                    <a:pt x="1199134" y="23114"/>
                    <a:pt x="1228217" y="24003"/>
                  </a:cubicBezTo>
                  <a:cubicBezTo>
                    <a:pt x="1242822" y="24892"/>
                    <a:pt x="1257300" y="28321"/>
                    <a:pt x="1272794" y="29972"/>
                  </a:cubicBezTo>
                  <a:cubicBezTo>
                    <a:pt x="1279652" y="30861"/>
                    <a:pt x="1286510" y="28321"/>
                    <a:pt x="1293368" y="28321"/>
                  </a:cubicBezTo>
                  <a:cubicBezTo>
                    <a:pt x="1313942" y="28321"/>
                    <a:pt x="1335278" y="28321"/>
                    <a:pt x="1355852" y="27432"/>
                  </a:cubicBezTo>
                  <a:cubicBezTo>
                    <a:pt x="1395222" y="25781"/>
                    <a:pt x="1435481" y="21463"/>
                    <a:pt x="1474851" y="21463"/>
                  </a:cubicBezTo>
                  <a:cubicBezTo>
                    <a:pt x="1513332" y="21463"/>
                    <a:pt x="1551940" y="24003"/>
                    <a:pt x="1590421" y="25781"/>
                  </a:cubicBezTo>
                  <a:lnTo>
                    <a:pt x="1621282" y="25781"/>
                  </a:lnTo>
                  <a:cubicBezTo>
                    <a:pt x="1668399" y="24130"/>
                    <a:pt x="1714627" y="24130"/>
                    <a:pt x="1761744" y="21463"/>
                  </a:cubicBezTo>
                  <a:cubicBezTo>
                    <a:pt x="1807083" y="18923"/>
                    <a:pt x="1851660" y="12954"/>
                    <a:pt x="1897126" y="10287"/>
                  </a:cubicBezTo>
                  <a:cubicBezTo>
                    <a:pt x="1918589" y="8636"/>
                    <a:pt x="1940814" y="8636"/>
                    <a:pt x="1962277" y="12827"/>
                  </a:cubicBezTo>
                  <a:cubicBezTo>
                    <a:pt x="1994789" y="18796"/>
                    <a:pt x="2025650" y="22225"/>
                    <a:pt x="2058162" y="12827"/>
                  </a:cubicBezTo>
                  <a:cubicBezTo>
                    <a:pt x="2070100" y="9398"/>
                    <a:pt x="2085594" y="15367"/>
                    <a:pt x="2099310" y="17145"/>
                  </a:cubicBezTo>
                  <a:cubicBezTo>
                    <a:pt x="2105279" y="18034"/>
                    <a:pt x="2112137" y="19685"/>
                    <a:pt x="2115566" y="17145"/>
                  </a:cubicBezTo>
                  <a:cubicBezTo>
                    <a:pt x="2138680" y="0"/>
                    <a:pt x="2160143" y="4318"/>
                    <a:pt x="2182368" y="18796"/>
                  </a:cubicBezTo>
                  <a:cubicBezTo>
                    <a:pt x="2184908" y="20447"/>
                    <a:pt x="2191766" y="16256"/>
                    <a:pt x="2196973" y="16256"/>
                  </a:cubicBezTo>
                  <a:cubicBezTo>
                    <a:pt x="2217547" y="16256"/>
                    <a:pt x="2238121" y="16256"/>
                    <a:pt x="2259457" y="17145"/>
                  </a:cubicBezTo>
                  <a:cubicBezTo>
                    <a:pt x="2274824" y="18034"/>
                    <a:pt x="2289429" y="23114"/>
                    <a:pt x="2304796" y="24892"/>
                  </a:cubicBezTo>
                  <a:cubicBezTo>
                    <a:pt x="2338197" y="29210"/>
                    <a:pt x="2372487" y="36068"/>
                    <a:pt x="2406777" y="36068"/>
                  </a:cubicBezTo>
                  <a:cubicBezTo>
                    <a:pt x="2471039" y="36957"/>
                    <a:pt x="2535301" y="39497"/>
                    <a:pt x="2598674" y="53213"/>
                  </a:cubicBezTo>
                  <a:cubicBezTo>
                    <a:pt x="2657729" y="66040"/>
                    <a:pt x="2718562" y="66040"/>
                    <a:pt x="2778506" y="76327"/>
                  </a:cubicBezTo>
                  <a:cubicBezTo>
                    <a:pt x="2814447" y="82296"/>
                    <a:pt x="2851277" y="93472"/>
                    <a:pt x="2882138" y="111506"/>
                  </a:cubicBezTo>
                  <a:cubicBezTo>
                    <a:pt x="2915539" y="130302"/>
                    <a:pt x="2941193" y="161163"/>
                    <a:pt x="2971165" y="186944"/>
                  </a:cubicBezTo>
                  <a:cubicBezTo>
                    <a:pt x="2982341" y="196342"/>
                    <a:pt x="2998597" y="203200"/>
                    <a:pt x="3006344" y="215265"/>
                  </a:cubicBezTo>
                  <a:cubicBezTo>
                    <a:pt x="3028569" y="247777"/>
                    <a:pt x="3048254" y="282067"/>
                    <a:pt x="3068066" y="316357"/>
                  </a:cubicBezTo>
                  <a:cubicBezTo>
                    <a:pt x="3082671" y="341249"/>
                    <a:pt x="3097149" y="366903"/>
                    <a:pt x="3108325" y="392557"/>
                  </a:cubicBezTo>
                  <a:cubicBezTo>
                    <a:pt x="3120263" y="422529"/>
                    <a:pt x="3129788" y="453390"/>
                    <a:pt x="3139186" y="485013"/>
                  </a:cubicBezTo>
                  <a:cubicBezTo>
                    <a:pt x="3153791" y="534670"/>
                    <a:pt x="3170936" y="584327"/>
                    <a:pt x="3180334" y="635762"/>
                  </a:cubicBezTo>
                  <a:cubicBezTo>
                    <a:pt x="3194050" y="707771"/>
                    <a:pt x="3200908" y="781431"/>
                    <a:pt x="3211195" y="854202"/>
                  </a:cubicBezTo>
                  <a:cubicBezTo>
                    <a:pt x="3214624" y="878205"/>
                    <a:pt x="3218942" y="902208"/>
                    <a:pt x="3220593" y="926211"/>
                  </a:cubicBezTo>
                  <a:cubicBezTo>
                    <a:pt x="3225673" y="994791"/>
                    <a:pt x="3229102" y="1062355"/>
                    <a:pt x="3233420" y="1130935"/>
                  </a:cubicBezTo>
                  <a:cubicBezTo>
                    <a:pt x="3239389" y="1215771"/>
                    <a:pt x="3248025" y="1299718"/>
                    <a:pt x="3252216" y="1384427"/>
                  </a:cubicBezTo>
                  <a:cubicBezTo>
                    <a:pt x="3256534" y="1465834"/>
                    <a:pt x="3259963" y="1548003"/>
                    <a:pt x="3258185" y="1630299"/>
                  </a:cubicBezTo>
                  <a:cubicBezTo>
                    <a:pt x="3255645" y="1767332"/>
                    <a:pt x="3248787" y="1903476"/>
                    <a:pt x="3241929" y="2040636"/>
                  </a:cubicBezTo>
                  <a:cubicBezTo>
                    <a:pt x="3237611" y="2125472"/>
                    <a:pt x="3231642" y="2209419"/>
                    <a:pt x="3223133" y="2293366"/>
                  </a:cubicBezTo>
                  <a:cubicBezTo>
                    <a:pt x="3214624" y="2377313"/>
                    <a:pt x="3201670" y="2460371"/>
                    <a:pt x="3192272" y="2544318"/>
                  </a:cubicBezTo>
                  <a:cubicBezTo>
                    <a:pt x="3185414" y="2602611"/>
                    <a:pt x="3183763" y="2660777"/>
                    <a:pt x="3176016" y="2718181"/>
                  </a:cubicBezTo>
                  <a:cubicBezTo>
                    <a:pt x="3169158" y="2770378"/>
                    <a:pt x="3143504" y="2816733"/>
                    <a:pt x="3109214" y="2855214"/>
                  </a:cubicBezTo>
                  <a:cubicBezTo>
                    <a:pt x="3080893" y="2887726"/>
                    <a:pt x="3058668" y="2924556"/>
                    <a:pt x="3029585" y="2956306"/>
                  </a:cubicBezTo>
                  <a:cubicBezTo>
                    <a:pt x="3003931" y="2984627"/>
                    <a:pt x="2975610" y="3012821"/>
                    <a:pt x="2931033" y="3013710"/>
                  </a:cubicBezTo>
                  <a:cubicBezTo>
                    <a:pt x="2920746" y="3013710"/>
                    <a:pt x="2911348" y="3023997"/>
                    <a:pt x="2901061" y="3029077"/>
                  </a:cubicBezTo>
                  <a:cubicBezTo>
                    <a:pt x="2857373" y="3047873"/>
                    <a:pt x="2812034" y="3064256"/>
                    <a:pt x="2769108" y="3084703"/>
                  </a:cubicBezTo>
                  <a:cubicBezTo>
                    <a:pt x="2690368" y="3122422"/>
                    <a:pt x="2605532" y="3128391"/>
                    <a:pt x="2520696" y="3131820"/>
                  </a:cubicBezTo>
                  <a:cubicBezTo>
                    <a:pt x="2488184" y="3133471"/>
                    <a:pt x="2454783" y="3130931"/>
                    <a:pt x="2422144" y="3133471"/>
                  </a:cubicBezTo>
                  <a:cubicBezTo>
                    <a:pt x="2405888" y="3134360"/>
                    <a:pt x="2390394" y="3141980"/>
                    <a:pt x="2375027" y="3145409"/>
                  </a:cubicBezTo>
                  <a:cubicBezTo>
                    <a:pt x="2368169" y="3147060"/>
                    <a:pt x="2361311" y="3146298"/>
                    <a:pt x="2353564" y="3147060"/>
                  </a:cubicBezTo>
                  <a:cubicBezTo>
                    <a:pt x="2343277" y="3147949"/>
                    <a:pt x="2332990" y="3150489"/>
                    <a:pt x="2322703" y="3149600"/>
                  </a:cubicBezTo>
                  <a:cubicBezTo>
                    <a:pt x="2312416" y="3147949"/>
                    <a:pt x="2305558" y="3144520"/>
                    <a:pt x="2303907" y="3144520"/>
                  </a:cubicBezTo>
                  <a:close/>
                </a:path>
              </a:pathLst>
            </a:custGeom>
            <a:blipFill>
              <a:blip r:embed="rId36"/>
              <a:stretch>
                <a:fillRect l="-15228" t="-188" r="-15244" b="-35"/>
              </a:stretch>
            </a:blipFill>
          </p:spPr>
        </p:sp>
      </p:grpSp>
      <p:grpSp>
        <p:nvGrpSpPr>
          <p:cNvPr id="27" name="Group 27"/>
          <p:cNvGrpSpPr/>
          <p:nvPr/>
        </p:nvGrpSpPr>
        <p:grpSpPr>
          <a:xfrm>
            <a:off x="7446346" y="6388049"/>
            <a:ext cx="2444976" cy="2391014"/>
            <a:chOff x="0" y="0"/>
            <a:chExt cx="3259967" cy="3188019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3259963" cy="3188081"/>
            </a:xfrm>
            <a:custGeom>
              <a:avLst/>
              <a:gdLst/>
              <a:ahLst/>
              <a:cxnLst/>
              <a:rect l="l" t="t" r="r" b="b"/>
              <a:pathLst>
                <a:path w="3259963" h="3188081">
                  <a:moveTo>
                    <a:pt x="2304034" y="3144393"/>
                  </a:moveTo>
                  <a:cubicBezTo>
                    <a:pt x="2285238" y="3149473"/>
                    <a:pt x="2270633" y="3156331"/>
                    <a:pt x="2256028" y="3158109"/>
                  </a:cubicBezTo>
                  <a:cubicBezTo>
                    <a:pt x="2173859" y="3164967"/>
                    <a:pt x="2092452" y="3171825"/>
                    <a:pt x="2010156" y="3177794"/>
                  </a:cubicBezTo>
                  <a:cubicBezTo>
                    <a:pt x="1968246" y="3180334"/>
                    <a:pt x="1926209" y="3182874"/>
                    <a:pt x="1884299" y="3183763"/>
                  </a:cubicBezTo>
                  <a:cubicBezTo>
                    <a:pt x="1838960" y="3185414"/>
                    <a:pt x="1793494" y="3188081"/>
                    <a:pt x="1748917" y="3186303"/>
                  </a:cubicBezTo>
                  <a:cubicBezTo>
                    <a:pt x="1706118" y="3185414"/>
                    <a:pt x="1663319" y="3182874"/>
                    <a:pt x="1622171" y="3175127"/>
                  </a:cubicBezTo>
                  <a:cubicBezTo>
                    <a:pt x="1569085" y="3165729"/>
                    <a:pt x="1515110" y="3165729"/>
                    <a:pt x="1462913" y="3157093"/>
                  </a:cubicBezTo>
                  <a:cubicBezTo>
                    <a:pt x="1326769" y="3134868"/>
                    <a:pt x="1187958" y="3140837"/>
                    <a:pt x="1050925" y="3131439"/>
                  </a:cubicBezTo>
                  <a:cubicBezTo>
                    <a:pt x="973836" y="3126359"/>
                    <a:pt x="896747" y="3114294"/>
                    <a:pt x="819658" y="3104007"/>
                  </a:cubicBezTo>
                  <a:cubicBezTo>
                    <a:pt x="732282" y="3092831"/>
                    <a:pt x="644906" y="3080004"/>
                    <a:pt x="556641" y="3068066"/>
                  </a:cubicBezTo>
                  <a:cubicBezTo>
                    <a:pt x="492379" y="3059557"/>
                    <a:pt x="427355" y="3050921"/>
                    <a:pt x="363093" y="3042412"/>
                  </a:cubicBezTo>
                  <a:cubicBezTo>
                    <a:pt x="361442" y="3042412"/>
                    <a:pt x="359664" y="3041523"/>
                    <a:pt x="358013" y="3041523"/>
                  </a:cubicBezTo>
                  <a:cubicBezTo>
                    <a:pt x="304038" y="3018409"/>
                    <a:pt x="246634" y="3000375"/>
                    <a:pt x="196977" y="2970403"/>
                  </a:cubicBezTo>
                  <a:cubicBezTo>
                    <a:pt x="113030" y="2918968"/>
                    <a:pt x="77089" y="2836799"/>
                    <a:pt x="73660" y="2740025"/>
                  </a:cubicBezTo>
                  <a:cubicBezTo>
                    <a:pt x="72771" y="2706624"/>
                    <a:pt x="68580" y="2674112"/>
                    <a:pt x="68580" y="2640711"/>
                  </a:cubicBezTo>
                  <a:cubicBezTo>
                    <a:pt x="69469" y="2594483"/>
                    <a:pt x="72898" y="2549017"/>
                    <a:pt x="75438" y="2503678"/>
                  </a:cubicBezTo>
                  <a:cubicBezTo>
                    <a:pt x="82296" y="2368296"/>
                    <a:pt x="85725" y="2233041"/>
                    <a:pt x="75438" y="2097659"/>
                  </a:cubicBezTo>
                  <a:cubicBezTo>
                    <a:pt x="66040" y="1975993"/>
                    <a:pt x="57404" y="1855216"/>
                    <a:pt x="48006" y="1733677"/>
                  </a:cubicBezTo>
                  <a:cubicBezTo>
                    <a:pt x="42037" y="1655699"/>
                    <a:pt x="34290" y="1578610"/>
                    <a:pt x="29210" y="1500759"/>
                  </a:cubicBezTo>
                  <a:cubicBezTo>
                    <a:pt x="25781" y="1449324"/>
                    <a:pt x="26670" y="1397127"/>
                    <a:pt x="23241" y="1345692"/>
                  </a:cubicBezTo>
                  <a:cubicBezTo>
                    <a:pt x="21590" y="1316609"/>
                    <a:pt x="12065" y="1288288"/>
                    <a:pt x="11303" y="1259205"/>
                  </a:cubicBezTo>
                  <a:cubicBezTo>
                    <a:pt x="7747" y="1188847"/>
                    <a:pt x="6858" y="1117727"/>
                    <a:pt x="5080" y="1046734"/>
                  </a:cubicBezTo>
                  <a:cubicBezTo>
                    <a:pt x="4318" y="1019302"/>
                    <a:pt x="0" y="991870"/>
                    <a:pt x="889" y="964438"/>
                  </a:cubicBezTo>
                  <a:cubicBezTo>
                    <a:pt x="1651" y="921639"/>
                    <a:pt x="6858" y="878840"/>
                    <a:pt x="7747" y="835914"/>
                  </a:cubicBezTo>
                  <a:cubicBezTo>
                    <a:pt x="8509" y="786257"/>
                    <a:pt x="3429" y="736600"/>
                    <a:pt x="5080" y="687832"/>
                  </a:cubicBezTo>
                  <a:cubicBezTo>
                    <a:pt x="5080" y="640715"/>
                    <a:pt x="11049" y="594487"/>
                    <a:pt x="17018" y="547370"/>
                  </a:cubicBezTo>
                  <a:cubicBezTo>
                    <a:pt x="18669" y="531114"/>
                    <a:pt x="30734" y="516509"/>
                    <a:pt x="34163" y="500253"/>
                  </a:cubicBezTo>
                  <a:cubicBezTo>
                    <a:pt x="48768" y="419735"/>
                    <a:pt x="64135" y="339217"/>
                    <a:pt x="101854" y="264668"/>
                  </a:cubicBezTo>
                  <a:cubicBezTo>
                    <a:pt x="110363" y="248412"/>
                    <a:pt x="124079" y="233807"/>
                    <a:pt x="137033" y="220980"/>
                  </a:cubicBezTo>
                  <a:cubicBezTo>
                    <a:pt x="141351" y="216662"/>
                    <a:pt x="151638" y="219329"/>
                    <a:pt x="154178" y="219329"/>
                  </a:cubicBezTo>
                  <a:cubicBezTo>
                    <a:pt x="160147" y="208153"/>
                    <a:pt x="163576" y="197104"/>
                    <a:pt x="170434" y="191897"/>
                  </a:cubicBezTo>
                  <a:cubicBezTo>
                    <a:pt x="207264" y="163576"/>
                    <a:pt x="245872" y="143129"/>
                    <a:pt x="293751" y="137922"/>
                  </a:cubicBezTo>
                  <a:cubicBezTo>
                    <a:pt x="329692" y="133604"/>
                    <a:pt x="364871" y="118237"/>
                    <a:pt x="400812" y="109601"/>
                  </a:cubicBezTo>
                  <a:cubicBezTo>
                    <a:pt x="444500" y="99314"/>
                    <a:pt x="488188" y="87376"/>
                    <a:pt x="533654" y="81407"/>
                  </a:cubicBezTo>
                  <a:cubicBezTo>
                    <a:pt x="574802" y="76327"/>
                    <a:pt x="614172" y="65151"/>
                    <a:pt x="656082" y="61722"/>
                  </a:cubicBezTo>
                  <a:cubicBezTo>
                    <a:pt x="698881" y="58293"/>
                    <a:pt x="741680" y="48006"/>
                    <a:pt x="785368" y="44577"/>
                  </a:cubicBezTo>
                  <a:cubicBezTo>
                    <a:pt x="903605" y="36068"/>
                    <a:pt x="1022604" y="29972"/>
                    <a:pt x="1140841" y="23114"/>
                  </a:cubicBezTo>
                  <a:cubicBezTo>
                    <a:pt x="1169924" y="21463"/>
                    <a:pt x="1199134" y="23114"/>
                    <a:pt x="1228217" y="24003"/>
                  </a:cubicBezTo>
                  <a:cubicBezTo>
                    <a:pt x="1242822" y="24892"/>
                    <a:pt x="1257300" y="28321"/>
                    <a:pt x="1272794" y="29972"/>
                  </a:cubicBezTo>
                  <a:cubicBezTo>
                    <a:pt x="1279652" y="30861"/>
                    <a:pt x="1286510" y="28321"/>
                    <a:pt x="1293368" y="28321"/>
                  </a:cubicBezTo>
                  <a:cubicBezTo>
                    <a:pt x="1313942" y="28321"/>
                    <a:pt x="1335278" y="28321"/>
                    <a:pt x="1355852" y="27432"/>
                  </a:cubicBezTo>
                  <a:cubicBezTo>
                    <a:pt x="1395222" y="25781"/>
                    <a:pt x="1435481" y="21463"/>
                    <a:pt x="1474851" y="21463"/>
                  </a:cubicBezTo>
                  <a:cubicBezTo>
                    <a:pt x="1513332" y="21463"/>
                    <a:pt x="1551940" y="24003"/>
                    <a:pt x="1590421" y="25781"/>
                  </a:cubicBezTo>
                  <a:lnTo>
                    <a:pt x="1621282" y="25781"/>
                  </a:lnTo>
                  <a:cubicBezTo>
                    <a:pt x="1668399" y="24130"/>
                    <a:pt x="1714627" y="24130"/>
                    <a:pt x="1761744" y="21463"/>
                  </a:cubicBezTo>
                  <a:cubicBezTo>
                    <a:pt x="1807083" y="18923"/>
                    <a:pt x="1851660" y="12954"/>
                    <a:pt x="1897126" y="10287"/>
                  </a:cubicBezTo>
                  <a:cubicBezTo>
                    <a:pt x="1918589" y="8636"/>
                    <a:pt x="1940814" y="8636"/>
                    <a:pt x="1962277" y="12827"/>
                  </a:cubicBezTo>
                  <a:cubicBezTo>
                    <a:pt x="1994789" y="18796"/>
                    <a:pt x="2025650" y="22225"/>
                    <a:pt x="2058162" y="12827"/>
                  </a:cubicBezTo>
                  <a:cubicBezTo>
                    <a:pt x="2070100" y="9398"/>
                    <a:pt x="2085594" y="15367"/>
                    <a:pt x="2099310" y="17145"/>
                  </a:cubicBezTo>
                  <a:cubicBezTo>
                    <a:pt x="2105279" y="18034"/>
                    <a:pt x="2112137" y="19685"/>
                    <a:pt x="2115566" y="17145"/>
                  </a:cubicBezTo>
                  <a:cubicBezTo>
                    <a:pt x="2138680" y="0"/>
                    <a:pt x="2160143" y="4318"/>
                    <a:pt x="2182368" y="18796"/>
                  </a:cubicBezTo>
                  <a:cubicBezTo>
                    <a:pt x="2184908" y="20447"/>
                    <a:pt x="2191766" y="16256"/>
                    <a:pt x="2196973" y="16256"/>
                  </a:cubicBezTo>
                  <a:cubicBezTo>
                    <a:pt x="2217547" y="16256"/>
                    <a:pt x="2238121" y="16256"/>
                    <a:pt x="2259457" y="17145"/>
                  </a:cubicBezTo>
                  <a:cubicBezTo>
                    <a:pt x="2274824" y="18034"/>
                    <a:pt x="2289429" y="23114"/>
                    <a:pt x="2304796" y="24892"/>
                  </a:cubicBezTo>
                  <a:cubicBezTo>
                    <a:pt x="2338197" y="29210"/>
                    <a:pt x="2372487" y="36068"/>
                    <a:pt x="2406777" y="36068"/>
                  </a:cubicBezTo>
                  <a:cubicBezTo>
                    <a:pt x="2471039" y="36957"/>
                    <a:pt x="2535301" y="39497"/>
                    <a:pt x="2598674" y="53213"/>
                  </a:cubicBezTo>
                  <a:cubicBezTo>
                    <a:pt x="2657729" y="66040"/>
                    <a:pt x="2718562" y="66040"/>
                    <a:pt x="2778506" y="76327"/>
                  </a:cubicBezTo>
                  <a:cubicBezTo>
                    <a:pt x="2814447" y="82296"/>
                    <a:pt x="2851277" y="93472"/>
                    <a:pt x="2882138" y="111506"/>
                  </a:cubicBezTo>
                  <a:cubicBezTo>
                    <a:pt x="2915539" y="130302"/>
                    <a:pt x="2941193" y="161163"/>
                    <a:pt x="2971165" y="186944"/>
                  </a:cubicBezTo>
                  <a:cubicBezTo>
                    <a:pt x="2982341" y="196342"/>
                    <a:pt x="2998597" y="203200"/>
                    <a:pt x="3006344" y="215265"/>
                  </a:cubicBezTo>
                  <a:cubicBezTo>
                    <a:pt x="3028569" y="247777"/>
                    <a:pt x="3048254" y="282067"/>
                    <a:pt x="3068066" y="316357"/>
                  </a:cubicBezTo>
                  <a:cubicBezTo>
                    <a:pt x="3082671" y="341249"/>
                    <a:pt x="3097149" y="366903"/>
                    <a:pt x="3108325" y="392557"/>
                  </a:cubicBezTo>
                  <a:cubicBezTo>
                    <a:pt x="3120263" y="422529"/>
                    <a:pt x="3129788" y="453390"/>
                    <a:pt x="3139186" y="485013"/>
                  </a:cubicBezTo>
                  <a:cubicBezTo>
                    <a:pt x="3153791" y="534670"/>
                    <a:pt x="3170936" y="584327"/>
                    <a:pt x="3180334" y="635762"/>
                  </a:cubicBezTo>
                  <a:cubicBezTo>
                    <a:pt x="3194050" y="707771"/>
                    <a:pt x="3200908" y="781431"/>
                    <a:pt x="3211195" y="854202"/>
                  </a:cubicBezTo>
                  <a:cubicBezTo>
                    <a:pt x="3214624" y="878205"/>
                    <a:pt x="3218942" y="902208"/>
                    <a:pt x="3220593" y="926211"/>
                  </a:cubicBezTo>
                  <a:cubicBezTo>
                    <a:pt x="3225673" y="994791"/>
                    <a:pt x="3229102" y="1062355"/>
                    <a:pt x="3233420" y="1130935"/>
                  </a:cubicBezTo>
                  <a:cubicBezTo>
                    <a:pt x="3239389" y="1215771"/>
                    <a:pt x="3248025" y="1299718"/>
                    <a:pt x="3252216" y="1384427"/>
                  </a:cubicBezTo>
                  <a:cubicBezTo>
                    <a:pt x="3256534" y="1465834"/>
                    <a:pt x="3259963" y="1548003"/>
                    <a:pt x="3258185" y="1630299"/>
                  </a:cubicBezTo>
                  <a:cubicBezTo>
                    <a:pt x="3255645" y="1767332"/>
                    <a:pt x="3248787" y="1903476"/>
                    <a:pt x="3241929" y="2040636"/>
                  </a:cubicBezTo>
                  <a:cubicBezTo>
                    <a:pt x="3237611" y="2125472"/>
                    <a:pt x="3231642" y="2209419"/>
                    <a:pt x="3223133" y="2293366"/>
                  </a:cubicBezTo>
                  <a:cubicBezTo>
                    <a:pt x="3214624" y="2377313"/>
                    <a:pt x="3201670" y="2460371"/>
                    <a:pt x="3192272" y="2544318"/>
                  </a:cubicBezTo>
                  <a:cubicBezTo>
                    <a:pt x="3185414" y="2602611"/>
                    <a:pt x="3183763" y="2660777"/>
                    <a:pt x="3176016" y="2718181"/>
                  </a:cubicBezTo>
                  <a:cubicBezTo>
                    <a:pt x="3169158" y="2770378"/>
                    <a:pt x="3143504" y="2816733"/>
                    <a:pt x="3109214" y="2855214"/>
                  </a:cubicBezTo>
                  <a:cubicBezTo>
                    <a:pt x="3080893" y="2887726"/>
                    <a:pt x="3058668" y="2924556"/>
                    <a:pt x="3029585" y="2956306"/>
                  </a:cubicBezTo>
                  <a:cubicBezTo>
                    <a:pt x="3003931" y="2984627"/>
                    <a:pt x="2975610" y="3012821"/>
                    <a:pt x="2931033" y="3013710"/>
                  </a:cubicBezTo>
                  <a:cubicBezTo>
                    <a:pt x="2920746" y="3013710"/>
                    <a:pt x="2911348" y="3023997"/>
                    <a:pt x="2901061" y="3029077"/>
                  </a:cubicBezTo>
                  <a:cubicBezTo>
                    <a:pt x="2857373" y="3047873"/>
                    <a:pt x="2812034" y="3064256"/>
                    <a:pt x="2769108" y="3084703"/>
                  </a:cubicBezTo>
                  <a:cubicBezTo>
                    <a:pt x="2690368" y="3122422"/>
                    <a:pt x="2605532" y="3128391"/>
                    <a:pt x="2520696" y="3131820"/>
                  </a:cubicBezTo>
                  <a:cubicBezTo>
                    <a:pt x="2488184" y="3133471"/>
                    <a:pt x="2454783" y="3130931"/>
                    <a:pt x="2422144" y="3133471"/>
                  </a:cubicBezTo>
                  <a:cubicBezTo>
                    <a:pt x="2405888" y="3134360"/>
                    <a:pt x="2390394" y="3141980"/>
                    <a:pt x="2375027" y="3145409"/>
                  </a:cubicBezTo>
                  <a:cubicBezTo>
                    <a:pt x="2368169" y="3147060"/>
                    <a:pt x="2361311" y="3146298"/>
                    <a:pt x="2353564" y="3147060"/>
                  </a:cubicBezTo>
                  <a:cubicBezTo>
                    <a:pt x="2343277" y="3147949"/>
                    <a:pt x="2332990" y="3150489"/>
                    <a:pt x="2322703" y="3149600"/>
                  </a:cubicBezTo>
                  <a:cubicBezTo>
                    <a:pt x="2312416" y="3147949"/>
                    <a:pt x="2305558" y="3144520"/>
                    <a:pt x="2303907" y="3144520"/>
                  </a:cubicBezTo>
                  <a:close/>
                </a:path>
              </a:pathLst>
            </a:custGeom>
            <a:blipFill>
              <a:blip r:embed="rId37"/>
              <a:stretch>
                <a:fillRect l="-23" t="-18400" r="-39" b="-18247"/>
              </a:stretch>
            </a:blipFill>
          </p:spPr>
        </p:sp>
      </p:grpSp>
      <p:grpSp>
        <p:nvGrpSpPr>
          <p:cNvPr id="29" name="Group 29"/>
          <p:cNvGrpSpPr/>
          <p:nvPr/>
        </p:nvGrpSpPr>
        <p:grpSpPr>
          <a:xfrm>
            <a:off x="10612652" y="6388049"/>
            <a:ext cx="2444976" cy="2391014"/>
            <a:chOff x="0" y="0"/>
            <a:chExt cx="3259967" cy="3188019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3259963" cy="3188081"/>
            </a:xfrm>
            <a:custGeom>
              <a:avLst/>
              <a:gdLst/>
              <a:ahLst/>
              <a:cxnLst/>
              <a:rect l="l" t="t" r="r" b="b"/>
              <a:pathLst>
                <a:path w="3259963" h="3188081">
                  <a:moveTo>
                    <a:pt x="2304034" y="3144393"/>
                  </a:moveTo>
                  <a:cubicBezTo>
                    <a:pt x="2285238" y="3149473"/>
                    <a:pt x="2270633" y="3156331"/>
                    <a:pt x="2256028" y="3158109"/>
                  </a:cubicBezTo>
                  <a:cubicBezTo>
                    <a:pt x="2173859" y="3164967"/>
                    <a:pt x="2092452" y="3171825"/>
                    <a:pt x="2010156" y="3177794"/>
                  </a:cubicBezTo>
                  <a:cubicBezTo>
                    <a:pt x="1968246" y="3180334"/>
                    <a:pt x="1926209" y="3182874"/>
                    <a:pt x="1884299" y="3183763"/>
                  </a:cubicBezTo>
                  <a:cubicBezTo>
                    <a:pt x="1838960" y="3185414"/>
                    <a:pt x="1793494" y="3188081"/>
                    <a:pt x="1748917" y="3186303"/>
                  </a:cubicBezTo>
                  <a:cubicBezTo>
                    <a:pt x="1706118" y="3185414"/>
                    <a:pt x="1663319" y="3182874"/>
                    <a:pt x="1622171" y="3175127"/>
                  </a:cubicBezTo>
                  <a:cubicBezTo>
                    <a:pt x="1569085" y="3165729"/>
                    <a:pt x="1515110" y="3165729"/>
                    <a:pt x="1462913" y="3157093"/>
                  </a:cubicBezTo>
                  <a:cubicBezTo>
                    <a:pt x="1326769" y="3134868"/>
                    <a:pt x="1187958" y="3140837"/>
                    <a:pt x="1050925" y="3131439"/>
                  </a:cubicBezTo>
                  <a:cubicBezTo>
                    <a:pt x="973836" y="3126359"/>
                    <a:pt x="896747" y="3114294"/>
                    <a:pt x="819658" y="3104007"/>
                  </a:cubicBezTo>
                  <a:cubicBezTo>
                    <a:pt x="732282" y="3092831"/>
                    <a:pt x="644906" y="3080004"/>
                    <a:pt x="556641" y="3068066"/>
                  </a:cubicBezTo>
                  <a:cubicBezTo>
                    <a:pt x="492379" y="3059557"/>
                    <a:pt x="427355" y="3050921"/>
                    <a:pt x="363093" y="3042412"/>
                  </a:cubicBezTo>
                  <a:cubicBezTo>
                    <a:pt x="361442" y="3042412"/>
                    <a:pt x="359664" y="3041523"/>
                    <a:pt x="358013" y="3041523"/>
                  </a:cubicBezTo>
                  <a:cubicBezTo>
                    <a:pt x="304038" y="3018409"/>
                    <a:pt x="246634" y="3000375"/>
                    <a:pt x="196977" y="2970403"/>
                  </a:cubicBezTo>
                  <a:cubicBezTo>
                    <a:pt x="113030" y="2918968"/>
                    <a:pt x="77089" y="2836799"/>
                    <a:pt x="73660" y="2740025"/>
                  </a:cubicBezTo>
                  <a:cubicBezTo>
                    <a:pt x="72771" y="2706624"/>
                    <a:pt x="68580" y="2674112"/>
                    <a:pt x="68580" y="2640711"/>
                  </a:cubicBezTo>
                  <a:cubicBezTo>
                    <a:pt x="69469" y="2594483"/>
                    <a:pt x="72898" y="2549017"/>
                    <a:pt x="75438" y="2503678"/>
                  </a:cubicBezTo>
                  <a:cubicBezTo>
                    <a:pt x="82296" y="2368296"/>
                    <a:pt x="85725" y="2233041"/>
                    <a:pt x="75438" y="2097659"/>
                  </a:cubicBezTo>
                  <a:cubicBezTo>
                    <a:pt x="66040" y="1975993"/>
                    <a:pt x="57404" y="1855216"/>
                    <a:pt x="48006" y="1733677"/>
                  </a:cubicBezTo>
                  <a:cubicBezTo>
                    <a:pt x="42037" y="1655699"/>
                    <a:pt x="34290" y="1578610"/>
                    <a:pt x="29210" y="1500759"/>
                  </a:cubicBezTo>
                  <a:cubicBezTo>
                    <a:pt x="25781" y="1449324"/>
                    <a:pt x="26670" y="1397127"/>
                    <a:pt x="23241" y="1345692"/>
                  </a:cubicBezTo>
                  <a:cubicBezTo>
                    <a:pt x="21590" y="1316609"/>
                    <a:pt x="12065" y="1288288"/>
                    <a:pt x="11303" y="1259205"/>
                  </a:cubicBezTo>
                  <a:cubicBezTo>
                    <a:pt x="7747" y="1188847"/>
                    <a:pt x="6858" y="1117727"/>
                    <a:pt x="5080" y="1046734"/>
                  </a:cubicBezTo>
                  <a:cubicBezTo>
                    <a:pt x="4318" y="1019302"/>
                    <a:pt x="0" y="991870"/>
                    <a:pt x="889" y="964438"/>
                  </a:cubicBezTo>
                  <a:cubicBezTo>
                    <a:pt x="1651" y="921639"/>
                    <a:pt x="6858" y="878840"/>
                    <a:pt x="7747" y="835914"/>
                  </a:cubicBezTo>
                  <a:cubicBezTo>
                    <a:pt x="8509" y="786257"/>
                    <a:pt x="3429" y="736600"/>
                    <a:pt x="5080" y="687832"/>
                  </a:cubicBezTo>
                  <a:cubicBezTo>
                    <a:pt x="5080" y="640715"/>
                    <a:pt x="11049" y="594487"/>
                    <a:pt x="17018" y="547370"/>
                  </a:cubicBezTo>
                  <a:cubicBezTo>
                    <a:pt x="18669" y="531114"/>
                    <a:pt x="30734" y="516509"/>
                    <a:pt x="34163" y="500253"/>
                  </a:cubicBezTo>
                  <a:cubicBezTo>
                    <a:pt x="48768" y="419735"/>
                    <a:pt x="64135" y="339217"/>
                    <a:pt x="101854" y="264668"/>
                  </a:cubicBezTo>
                  <a:cubicBezTo>
                    <a:pt x="110363" y="248412"/>
                    <a:pt x="124079" y="233807"/>
                    <a:pt x="137033" y="220980"/>
                  </a:cubicBezTo>
                  <a:cubicBezTo>
                    <a:pt x="141351" y="216662"/>
                    <a:pt x="151638" y="219329"/>
                    <a:pt x="154178" y="219329"/>
                  </a:cubicBezTo>
                  <a:cubicBezTo>
                    <a:pt x="160147" y="208153"/>
                    <a:pt x="163576" y="197104"/>
                    <a:pt x="170434" y="191897"/>
                  </a:cubicBezTo>
                  <a:cubicBezTo>
                    <a:pt x="207264" y="163576"/>
                    <a:pt x="245872" y="143129"/>
                    <a:pt x="293751" y="137922"/>
                  </a:cubicBezTo>
                  <a:cubicBezTo>
                    <a:pt x="329692" y="133604"/>
                    <a:pt x="364871" y="118237"/>
                    <a:pt x="400812" y="109601"/>
                  </a:cubicBezTo>
                  <a:cubicBezTo>
                    <a:pt x="444500" y="99314"/>
                    <a:pt x="488188" y="87376"/>
                    <a:pt x="533654" y="81407"/>
                  </a:cubicBezTo>
                  <a:cubicBezTo>
                    <a:pt x="574802" y="76327"/>
                    <a:pt x="614172" y="65151"/>
                    <a:pt x="656082" y="61722"/>
                  </a:cubicBezTo>
                  <a:cubicBezTo>
                    <a:pt x="698881" y="58293"/>
                    <a:pt x="741680" y="48006"/>
                    <a:pt x="785368" y="44577"/>
                  </a:cubicBezTo>
                  <a:cubicBezTo>
                    <a:pt x="903605" y="36068"/>
                    <a:pt x="1022604" y="29972"/>
                    <a:pt x="1140841" y="23114"/>
                  </a:cubicBezTo>
                  <a:cubicBezTo>
                    <a:pt x="1169924" y="21463"/>
                    <a:pt x="1199134" y="23114"/>
                    <a:pt x="1228217" y="24003"/>
                  </a:cubicBezTo>
                  <a:cubicBezTo>
                    <a:pt x="1242822" y="24892"/>
                    <a:pt x="1257300" y="28321"/>
                    <a:pt x="1272794" y="29972"/>
                  </a:cubicBezTo>
                  <a:cubicBezTo>
                    <a:pt x="1279652" y="30861"/>
                    <a:pt x="1286510" y="28321"/>
                    <a:pt x="1293368" y="28321"/>
                  </a:cubicBezTo>
                  <a:cubicBezTo>
                    <a:pt x="1313942" y="28321"/>
                    <a:pt x="1335278" y="28321"/>
                    <a:pt x="1355852" y="27432"/>
                  </a:cubicBezTo>
                  <a:cubicBezTo>
                    <a:pt x="1395222" y="25781"/>
                    <a:pt x="1435481" y="21463"/>
                    <a:pt x="1474851" y="21463"/>
                  </a:cubicBezTo>
                  <a:cubicBezTo>
                    <a:pt x="1513332" y="21463"/>
                    <a:pt x="1551940" y="24003"/>
                    <a:pt x="1590421" y="25781"/>
                  </a:cubicBezTo>
                  <a:lnTo>
                    <a:pt x="1621282" y="25781"/>
                  </a:lnTo>
                  <a:cubicBezTo>
                    <a:pt x="1668399" y="24130"/>
                    <a:pt x="1714627" y="24130"/>
                    <a:pt x="1761744" y="21463"/>
                  </a:cubicBezTo>
                  <a:cubicBezTo>
                    <a:pt x="1807083" y="18923"/>
                    <a:pt x="1851660" y="12954"/>
                    <a:pt x="1897126" y="10287"/>
                  </a:cubicBezTo>
                  <a:cubicBezTo>
                    <a:pt x="1918589" y="8636"/>
                    <a:pt x="1940814" y="8636"/>
                    <a:pt x="1962277" y="12827"/>
                  </a:cubicBezTo>
                  <a:cubicBezTo>
                    <a:pt x="1994789" y="18796"/>
                    <a:pt x="2025650" y="22225"/>
                    <a:pt x="2058162" y="12827"/>
                  </a:cubicBezTo>
                  <a:cubicBezTo>
                    <a:pt x="2070100" y="9398"/>
                    <a:pt x="2085594" y="15367"/>
                    <a:pt x="2099310" y="17145"/>
                  </a:cubicBezTo>
                  <a:cubicBezTo>
                    <a:pt x="2105279" y="18034"/>
                    <a:pt x="2112137" y="19685"/>
                    <a:pt x="2115566" y="17145"/>
                  </a:cubicBezTo>
                  <a:cubicBezTo>
                    <a:pt x="2138680" y="0"/>
                    <a:pt x="2160143" y="4318"/>
                    <a:pt x="2182368" y="18796"/>
                  </a:cubicBezTo>
                  <a:cubicBezTo>
                    <a:pt x="2184908" y="20447"/>
                    <a:pt x="2191766" y="16256"/>
                    <a:pt x="2196973" y="16256"/>
                  </a:cubicBezTo>
                  <a:cubicBezTo>
                    <a:pt x="2217547" y="16256"/>
                    <a:pt x="2238121" y="16256"/>
                    <a:pt x="2259457" y="17145"/>
                  </a:cubicBezTo>
                  <a:cubicBezTo>
                    <a:pt x="2274824" y="18034"/>
                    <a:pt x="2289429" y="23114"/>
                    <a:pt x="2304796" y="24892"/>
                  </a:cubicBezTo>
                  <a:cubicBezTo>
                    <a:pt x="2338197" y="29210"/>
                    <a:pt x="2372487" y="36068"/>
                    <a:pt x="2406777" y="36068"/>
                  </a:cubicBezTo>
                  <a:cubicBezTo>
                    <a:pt x="2471039" y="36957"/>
                    <a:pt x="2535301" y="39497"/>
                    <a:pt x="2598674" y="53213"/>
                  </a:cubicBezTo>
                  <a:cubicBezTo>
                    <a:pt x="2657729" y="66040"/>
                    <a:pt x="2718562" y="66040"/>
                    <a:pt x="2778506" y="76327"/>
                  </a:cubicBezTo>
                  <a:cubicBezTo>
                    <a:pt x="2814447" y="82296"/>
                    <a:pt x="2851277" y="93472"/>
                    <a:pt x="2882138" y="111506"/>
                  </a:cubicBezTo>
                  <a:cubicBezTo>
                    <a:pt x="2915539" y="130302"/>
                    <a:pt x="2941193" y="161163"/>
                    <a:pt x="2971165" y="186944"/>
                  </a:cubicBezTo>
                  <a:cubicBezTo>
                    <a:pt x="2982341" y="196342"/>
                    <a:pt x="2998597" y="203200"/>
                    <a:pt x="3006344" y="215265"/>
                  </a:cubicBezTo>
                  <a:cubicBezTo>
                    <a:pt x="3028569" y="247777"/>
                    <a:pt x="3048254" y="282067"/>
                    <a:pt x="3068066" y="316357"/>
                  </a:cubicBezTo>
                  <a:cubicBezTo>
                    <a:pt x="3082671" y="341249"/>
                    <a:pt x="3097149" y="366903"/>
                    <a:pt x="3108325" y="392557"/>
                  </a:cubicBezTo>
                  <a:cubicBezTo>
                    <a:pt x="3120263" y="422529"/>
                    <a:pt x="3129788" y="453390"/>
                    <a:pt x="3139186" y="485013"/>
                  </a:cubicBezTo>
                  <a:cubicBezTo>
                    <a:pt x="3153791" y="534670"/>
                    <a:pt x="3170936" y="584327"/>
                    <a:pt x="3180334" y="635762"/>
                  </a:cubicBezTo>
                  <a:cubicBezTo>
                    <a:pt x="3194050" y="707771"/>
                    <a:pt x="3200908" y="781431"/>
                    <a:pt x="3211195" y="854202"/>
                  </a:cubicBezTo>
                  <a:cubicBezTo>
                    <a:pt x="3214624" y="878205"/>
                    <a:pt x="3218942" y="902208"/>
                    <a:pt x="3220593" y="926211"/>
                  </a:cubicBezTo>
                  <a:cubicBezTo>
                    <a:pt x="3225673" y="994791"/>
                    <a:pt x="3229102" y="1062355"/>
                    <a:pt x="3233420" y="1130935"/>
                  </a:cubicBezTo>
                  <a:cubicBezTo>
                    <a:pt x="3239389" y="1215771"/>
                    <a:pt x="3248025" y="1299718"/>
                    <a:pt x="3252216" y="1384427"/>
                  </a:cubicBezTo>
                  <a:cubicBezTo>
                    <a:pt x="3256534" y="1465834"/>
                    <a:pt x="3259963" y="1548003"/>
                    <a:pt x="3258185" y="1630299"/>
                  </a:cubicBezTo>
                  <a:cubicBezTo>
                    <a:pt x="3255645" y="1767332"/>
                    <a:pt x="3248787" y="1903476"/>
                    <a:pt x="3241929" y="2040636"/>
                  </a:cubicBezTo>
                  <a:cubicBezTo>
                    <a:pt x="3237611" y="2125472"/>
                    <a:pt x="3231642" y="2209419"/>
                    <a:pt x="3223133" y="2293366"/>
                  </a:cubicBezTo>
                  <a:cubicBezTo>
                    <a:pt x="3214624" y="2377313"/>
                    <a:pt x="3201670" y="2460371"/>
                    <a:pt x="3192272" y="2544318"/>
                  </a:cubicBezTo>
                  <a:cubicBezTo>
                    <a:pt x="3185414" y="2602611"/>
                    <a:pt x="3183763" y="2660777"/>
                    <a:pt x="3176016" y="2718181"/>
                  </a:cubicBezTo>
                  <a:cubicBezTo>
                    <a:pt x="3169158" y="2770378"/>
                    <a:pt x="3143504" y="2816733"/>
                    <a:pt x="3109214" y="2855214"/>
                  </a:cubicBezTo>
                  <a:cubicBezTo>
                    <a:pt x="3080893" y="2887726"/>
                    <a:pt x="3058668" y="2924556"/>
                    <a:pt x="3029585" y="2956306"/>
                  </a:cubicBezTo>
                  <a:cubicBezTo>
                    <a:pt x="3003931" y="2984627"/>
                    <a:pt x="2975610" y="3012821"/>
                    <a:pt x="2931033" y="3013710"/>
                  </a:cubicBezTo>
                  <a:cubicBezTo>
                    <a:pt x="2920746" y="3013710"/>
                    <a:pt x="2911348" y="3023997"/>
                    <a:pt x="2901061" y="3029077"/>
                  </a:cubicBezTo>
                  <a:cubicBezTo>
                    <a:pt x="2857373" y="3047873"/>
                    <a:pt x="2812034" y="3064256"/>
                    <a:pt x="2769108" y="3084703"/>
                  </a:cubicBezTo>
                  <a:cubicBezTo>
                    <a:pt x="2690368" y="3122422"/>
                    <a:pt x="2605532" y="3128391"/>
                    <a:pt x="2520696" y="3131820"/>
                  </a:cubicBezTo>
                  <a:cubicBezTo>
                    <a:pt x="2488184" y="3133471"/>
                    <a:pt x="2454783" y="3130931"/>
                    <a:pt x="2422144" y="3133471"/>
                  </a:cubicBezTo>
                  <a:cubicBezTo>
                    <a:pt x="2405888" y="3134360"/>
                    <a:pt x="2390394" y="3141980"/>
                    <a:pt x="2375027" y="3145409"/>
                  </a:cubicBezTo>
                  <a:cubicBezTo>
                    <a:pt x="2368169" y="3147060"/>
                    <a:pt x="2361311" y="3146298"/>
                    <a:pt x="2353564" y="3147060"/>
                  </a:cubicBezTo>
                  <a:cubicBezTo>
                    <a:pt x="2343277" y="3147949"/>
                    <a:pt x="2332990" y="3150489"/>
                    <a:pt x="2322703" y="3149600"/>
                  </a:cubicBezTo>
                  <a:cubicBezTo>
                    <a:pt x="2312416" y="3147949"/>
                    <a:pt x="2305558" y="3144520"/>
                    <a:pt x="2303907" y="3144520"/>
                  </a:cubicBezTo>
                  <a:close/>
                </a:path>
              </a:pathLst>
            </a:custGeom>
            <a:blipFill>
              <a:blip r:embed="rId38"/>
              <a:stretch>
                <a:fillRect l="-23" t="-18400" r="-39" b="-18247"/>
              </a:stretch>
            </a:blipFill>
          </p:spPr>
        </p:sp>
      </p:grpSp>
      <p:sp>
        <p:nvSpPr>
          <p:cNvPr id="31" name="TextBox 31"/>
          <p:cNvSpPr txBox="1"/>
          <p:nvPr/>
        </p:nvSpPr>
        <p:spPr>
          <a:xfrm>
            <a:off x="2614565" y="5223701"/>
            <a:ext cx="3067868" cy="5710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Miss Rushworth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5682432" y="5089927"/>
            <a:ext cx="3067868" cy="1104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Miss McLaughlin</a:t>
            </a:r>
          </a:p>
        </p:txBody>
      </p:sp>
      <p:sp>
        <p:nvSpPr>
          <p:cNvPr id="33" name="Freeform 33"/>
          <p:cNvSpPr/>
          <p:nvPr/>
        </p:nvSpPr>
        <p:spPr>
          <a:xfrm>
            <a:off x="1724571" y="4965359"/>
            <a:ext cx="972517" cy="1126072"/>
          </a:xfrm>
          <a:custGeom>
            <a:avLst/>
            <a:gdLst/>
            <a:ahLst/>
            <a:cxnLst/>
            <a:rect l="l" t="t" r="r" b="b"/>
            <a:pathLst>
              <a:path w="972517" h="1126072">
                <a:moveTo>
                  <a:pt x="0" y="0"/>
                </a:moveTo>
                <a:lnTo>
                  <a:pt x="972517" y="0"/>
                </a:lnTo>
                <a:lnTo>
                  <a:pt x="972517" y="1126072"/>
                </a:lnTo>
                <a:lnTo>
                  <a:pt x="0" y="1126072"/>
                </a:lnTo>
                <a:lnTo>
                  <a:pt x="0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:asvg="http://schemas.microsoft.com/office/drawing/2016/SVG/main" xmlns="" r:embed="rId40"/>
                </a:ext>
              </a:extLst>
            </a:blip>
            <a:stretch>
              <a:fillRect l="-110" r="-110"/>
            </a:stretch>
          </a:blipFill>
        </p:spPr>
      </p:sp>
      <p:grpSp>
        <p:nvGrpSpPr>
          <p:cNvPr id="34" name="Group 34"/>
          <p:cNvGrpSpPr/>
          <p:nvPr/>
        </p:nvGrpSpPr>
        <p:grpSpPr>
          <a:xfrm>
            <a:off x="8034531" y="4965359"/>
            <a:ext cx="946537" cy="1089539"/>
            <a:chOff x="0" y="0"/>
            <a:chExt cx="1262049" cy="1452719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1261999" cy="1452753"/>
            </a:xfrm>
            <a:custGeom>
              <a:avLst/>
              <a:gdLst/>
              <a:ahLst/>
              <a:cxnLst/>
              <a:rect l="l" t="t" r="r" b="b"/>
              <a:pathLst>
                <a:path w="1261999" h="1452753">
                  <a:moveTo>
                    <a:pt x="0" y="0"/>
                  </a:moveTo>
                  <a:lnTo>
                    <a:pt x="1261999" y="0"/>
                  </a:lnTo>
                  <a:lnTo>
                    <a:pt x="1261999" y="1452753"/>
                  </a:lnTo>
                  <a:lnTo>
                    <a:pt x="0" y="14527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1"/>
              <a:stretch>
                <a:fillRect l="-59" r="-63" b="2"/>
              </a:stretch>
            </a:blipFill>
          </p:spPr>
        </p:sp>
      </p:grpSp>
      <p:grpSp>
        <p:nvGrpSpPr>
          <p:cNvPr id="36" name="Group 36"/>
          <p:cNvGrpSpPr/>
          <p:nvPr/>
        </p:nvGrpSpPr>
        <p:grpSpPr>
          <a:xfrm>
            <a:off x="11558905" y="4940479"/>
            <a:ext cx="910578" cy="1289314"/>
            <a:chOff x="0" y="0"/>
            <a:chExt cx="1214104" cy="1719085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1214120" cy="1719072"/>
            </a:xfrm>
            <a:custGeom>
              <a:avLst/>
              <a:gdLst/>
              <a:ahLst/>
              <a:cxnLst/>
              <a:rect l="l" t="t" r="r" b="b"/>
              <a:pathLst>
                <a:path w="1214120" h="1719072">
                  <a:moveTo>
                    <a:pt x="0" y="0"/>
                  </a:moveTo>
                  <a:lnTo>
                    <a:pt x="1214120" y="0"/>
                  </a:lnTo>
                  <a:lnTo>
                    <a:pt x="1214120" y="1719072"/>
                  </a:lnTo>
                  <a:lnTo>
                    <a:pt x="0" y="1719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2"/>
              <a:stretch>
                <a:fillRect t="-11" r="1" b="-12"/>
              </a:stretch>
            </a:blipFill>
          </p:spPr>
        </p:sp>
      </p:grpSp>
      <p:sp>
        <p:nvSpPr>
          <p:cNvPr id="38" name="TextBox 38"/>
          <p:cNvSpPr txBox="1"/>
          <p:nvPr/>
        </p:nvSpPr>
        <p:spPr>
          <a:xfrm>
            <a:off x="8981068" y="5223701"/>
            <a:ext cx="3067868" cy="1104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Miss Webb</a:t>
            </a:r>
          </a:p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Mon-Wed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5505639" y="1722742"/>
            <a:ext cx="6744214" cy="8836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6">
                <a:solidFill>
                  <a:srgbClr val="257167"/>
                </a:solidFill>
                <a:latin typeface="Playpen Sans"/>
                <a:ea typeface="Playpen Sans"/>
                <a:cs typeface="Playpen Sans"/>
                <a:sym typeface="Playpen Sans"/>
              </a:rPr>
              <a:t>Our Team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2249853" y="5202126"/>
            <a:ext cx="3067868" cy="1104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Mrs Docherty</a:t>
            </a:r>
          </a:p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Wed-Fri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916972" y="8883705"/>
            <a:ext cx="3067868" cy="5710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Mrs Stemp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7256047" y="8883705"/>
            <a:ext cx="3067868" cy="5710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Mrs Stimpson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10515002" y="8915612"/>
            <a:ext cx="3067868" cy="1104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Mrs Sherlock</a:t>
            </a:r>
          </a:p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Wed</a:t>
            </a:r>
          </a:p>
        </p:txBody>
      </p:sp>
      <p:grpSp>
        <p:nvGrpSpPr>
          <p:cNvPr id="44" name="Group 44"/>
          <p:cNvGrpSpPr/>
          <p:nvPr/>
        </p:nvGrpSpPr>
        <p:grpSpPr>
          <a:xfrm>
            <a:off x="16596535" y="0"/>
            <a:ext cx="1553781" cy="1559194"/>
            <a:chOff x="0" y="0"/>
            <a:chExt cx="2071708" cy="2078925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2071751" cy="2078863"/>
            </a:xfrm>
            <a:custGeom>
              <a:avLst/>
              <a:gdLst/>
              <a:ahLst/>
              <a:cxnLst/>
              <a:rect l="l" t="t" r="r" b="b"/>
              <a:pathLst>
                <a:path w="2071751" h="2078863">
                  <a:moveTo>
                    <a:pt x="0" y="0"/>
                  </a:moveTo>
                  <a:lnTo>
                    <a:pt x="2071751" y="0"/>
                  </a:lnTo>
                  <a:lnTo>
                    <a:pt x="2071751" y="2078863"/>
                  </a:lnTo>
                  <a:lnTo>
                    <a:pt x="0" y="20788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3"/>
              <a:stretch>
                <a:fillRect r="2" b="-3"/>
              </a:stretch>
            </a:blipFill>
          </p:spPr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9" y="0"/>
                </a:moveTo>
                <a:lnTo>
                  <a:pt x="0" y="0"/>
                </a:lnTo>
                <a:lnTo>
                  <a:pt x="0" y="8195564"/>
                </a:lnTo>
                <a:lnTo>
                  <a:pt x="10420729" y="8195564"/>
                </a:lnTo>
                <a:lnTo>
                  <a:pt x="1042072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47" b="-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59" y="0"/>
                </a:lnTo>
                <a:lnTo>
                  <a:pt x="65913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71" r="-7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63" b="-6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58" r="-5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 l="-134" r="-134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075548" y="-1391134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60" b="-6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7" y="0"/>
                </a:lnTo>
                <a:lnTo>
                  <a:pt x="4398907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t="-22" b="-2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 l="-2" r="-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2225156" y="5362402"/>
            <a:ext cx="4051143" cy="1488132"/>
          </a:xfrm>
          <a:custGeom>
            <a:avLst/>
            <a:gdLst/>
            <a:ahLst/>
            <a:cxnLst/>
            <a:rect l="l" t="t" r="r" b="b"/>
            <a:pathLst>
              <a:path w="4051143" h="1488132">
                <a:moveTo>
                  <a:pt x="0" y="0"/>
                </a:moveTo>
                <a:lnTo>
                  <a:pt x="4051143" y="0"/>
                </a:lnTo>
                <a:lnTo>
                  <a:pt x="4051143" y="1488132"/>
                </a:lnTo>
                <a:lnTo>
                  <a:pt x="0" y="148813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 t="-164" b="-164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 t="-89" b="-89"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3"/>
                </a:lnTo>
                <a:lnTo>
                  <a:pt x="0" y="288462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 l="-1" r="-1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6" y="0"/>
                </a:lnTo>
                <a:lnTo>
                  <a:pt x="47006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 t="-65" b="-65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446346" y="-67826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 t="-121" b="-121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305423" y="4698041"/>
            <a:ext cx="3073460" cy="2152493"/>
          </a:xfrm>
          <a:custGeom>
            <a:avLst/>
            <a:gdLst/>
            <a:ahLst/>
            <a:cxnLst/>
            <a:rect l="l" t="t" r="r" b="b"/>
            <a:pathLst>
              <a:path w="3073460" h="2152493">
                <a:moveTo>
                  <a:pt x="0" y="0"/>
                </a:moveTo>
                <a:lnTo>
                  <a:pt x="3073460" y="0"/>
                </a:lnTo>
                <a:lnTo>
                  <a:pt x="3073460" y="2152493"/>
                </a:lnTo>
                <a:lnTo>
                  <a:pt x="0" y="215249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xmlns="" r:embed="rId29"/>
                </a:ext>
              </a:extLst>
            </a:blip>
            <a:stretch>
              <a:fillRect l="-47" r="-47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129120" y="786770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xmlns="" r:embed="rId31"/>
                </a:ext>
              </a:extLst>
            </a:blip>
            <a:stretch>
              <a:fillRect l="-218" r="-218"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670667" y="1243970"/>
            <a:ext cx="15572720" cy="19218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6">
                <a:solidFill>
                  <a:srgbClr val="257167"/>
                </a:solidFill>
                <a:latin typeface="Playpen Sans"/>
                <a:ea typeface="Playpen Sans"/>
                <a:cs typeface="Playpen Sans"/>
                <a:sym typeface="Playpen Sans"/>
              </a:rPr>
              <a:t>Our school day and attendance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95588" y="3593565"/>
            <a:ext cx="16447799" cy="5371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 school gates open at </a:t>
            </a:r>
            <a:r>
              <a:rPr lang="en-US" sz="3015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8:35am</a:t>
            </a: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and we will open the Year 1 gates at </a:t>
            </a:r>
            <a:r>
              <a:rPr lang="en-US" sz="3015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8:40am</a:t>
            </a: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. </a:t>
            </a:r>
          </a:p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kindly ask that unless its raining, you stay behind the blue gates in the mornings.</a:t>
            </a:r>
          </a:p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Please try to arrive at school on time as learning starts as soon as the children arrive with their morning activities. </a:t>
            </a:r>
          </a:p>
          <a:p>
            <a:pPr algn="ctr">
              <a:lnSpc>
                <a:spcPts val="4223"/>
              </a:lnSpc>
            </a:pPr>
            <a:endParaRPr lang="en-US" sz="3015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 school day finishes at </a:t>
            </a:r>
            <a:r>
              <a:rPr lang="en-US" sz="3015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3:20pm</a:t>
            </a: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and we will open the blue gates before this so that you can come under the blue shelter at pick up time. </a:t>
            </a:r>
          </a:p>
          <a:p>
            <a:pPr algn="ctr">
              <a:lnSpc>
                <a:spcPts val="4223"/>
              </a:lnSpc>
            </a:pPr>
            <a:endParaRPr lang="en-US" sz="3015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223"/>
              </a:lnSpc>
            </a:pPr>
            <a:r>
              <a:rPr lang="en-US" sz="3015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If your child is ill, has an appointment or you are going on holiday, please let the office know and they will pass this on to us. 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16596535" y="0"/>
            <a:ext cx="1553781" cy="1559194"/>
            <a:chOff x="0" y="0"/>
            <a:chExt cx="2071708" cy="207892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2071751" cy="2078863"/>
            </a:xfrm>
            <a:custGeom>
              <a:avLst/>
              <a:gdLst/>
              <a:ahLst/>
              <a:cxnLst/>
              <a:rect l="l" t="t" r="r" b="b"/>
              <a:pathLst>
                <a:path w="2071751" h="2078863">
                  <a:moveTo>
                    <a:pt x="0" y="0"/>
                  </a:moveTo>
                  <a:lnTo>
                    <a:pt x="2071751" y="0"/>
                  </a:lnTo>
                  <a:lnTo>
                    <a:pt x="2071751" y="2078863"/>
                  </a:lnTo>
                  <a:lnTo>
                    <a:pt x="0" y="20788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2"/>
              <a:stretch>
                <a:fillRect r="2" b="-3"/>
              </a:stretch>
            </a:blipFill>
          </p:spPr>
        </p:sp>
      </p:grpSp>
      <p:sp>
        <p:nvSpPr>
          <p:cNvPr id="21" name="Freeform 21"/>
          <p:cNvSpPr/>
          <p:nvPr/>
        </p:nvSpPr>
        <p:spPr>
          <a:xfrm rot="-716574">
            <a:off x="606006" y="1254752"/>
            <a:ext cx="2439962" cy="2439962"/>
          </a:xfrm>
          <a:custGeom>
            <a:avLst/>
            <a:gdLst/>
            <a:ahLst/>
            <a:cxnLst/>
            <a:rect l="l" t="t" r="r" b="b"/>
            <a:pathLst>
              <a:path w="2439962" h="2439962">
                <a:moveTo>
                  <a:pt x="0" y="0"/>
                </a:moveTo>
                <a:lnTo>
                  <a:pt x="2439962" y="0"/>
                </a:lnTo>
                <a:lnTo>
                  <a:pt x="2439962" y="2439962"/>
                </a:lnTo>
                <a:lnTo>
                  <a:pt x="0" y="2439962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xmlns="" r:embed="rId3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9" y="0"/>
                </a:moveTo>
                <a:lnTo>
                  <a:pt x="0" y="0"/>
                </a:lnTo>
                <a:lnTo>
                  <a:pt x="0" y="8195564"/>
                </a:lnTo>
                <a:lnTo>
                  <a:pt x="10420729" y="8195564"/>
                </a:lnTo>
                <a:lnTo>
                  <a:pt x="1042072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47" b="-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59" y="0"/>
                </a:lnTo>
                <a:lnTo>
                  <a:pt x="65913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71" r="-7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63" b="-6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58" r="-5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 l="-134" r="-134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458850" y="-430324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60" b="-6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7" y="0"/>
                </a:lnTo>
                <a:lnTo>
                  <a:pt x="4398907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t="-22" b="-2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 l="-2" r="-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2225156" y="5688096"/>
            <a:ext cx="4051143" cy="1488132"/>
          </a:xfrm>
          <a:custGeom>
            <a:avLst/>
            <a:gdLst/>
            <a:ahLst/>
            <a:cxnLst/>
            <a:rect l="l" t="t" r="r" b="b"/>
            <a:pathLst>
              <a:path w="4051143" h="1488132">
                <a:moveTo>
                  <a:pt x="0" y="0"/>
                </a:moveTo>
                <a:lnTo>
                  <a:pt x="4051143" y="0"/>
                </a:lnTo>
                <a:lnTo>
                  <a:pt x="4051143" y="1488132"/>
                </a:lnTo>
                <a:lnTo>
                  <a:pt x="0" y="148813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 t="-164" b="-164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 t="-89" b="-89"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3"/>
                </a:lnTo>
                <a:lnTo>
                  <a:pt x="0" y="288462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 l="-1" r="-1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6" y="0"/>
                </a:lnTo>
                <a:lnTo>
                  <a:pt x="47006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 t="-65" b="-65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9373176" y="-478340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 t="-121" b="-121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462859" y="4734613"/>
            <a:ext cx="3073460" cy="2152493"/>
          </a:xfrm>
          <a:custGeom>
            <a:avLst/>
            <a:gdLst/>
            <a:ahLst/>
            <a:cxnLst/>
            <a:rect l="l" t="t" r="r" b="b"/>
            <a:pathLst>
              <a:path w="3073460" h="2152493">
                <a:moveTo>
                  <a:pt x="0" y="0"/>
                </a:moveTo>
                <a:lnTo>
                  <a:pt x="3073460" y="0"/>
                </a:lnTo>
                <a:lnTo>
                  <a:pt x="3073460" y="2152493"/>
                </a:lnTo>
                <a:lnTo>
                  <a:pt x="0" y="215249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xmlns="" r:embed="rId29"/>
                </a:ext>
              </a:extLst>
            </a:blip>
            <a:stretch>
              <a:fillRect l="-47" r="-47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028700" y="2351944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xmlns="" r:embed="rId31"/>
                </a:ext>
              </a:extLst>
            </a:blip>
            <a:stretch>
              <a:fillRect l="-218" r="-218"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596535" y="0"/>
            <a:ext cx="1553781" cy="1559194"/>
            <a:chOff x="0" y="0"/>
            <a:chExt cx="2071708" cy="207892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071751" cy="2078863"/>
            </a:xfrm>
            <a:custGeom>
              <a:avLst/>
              <a:gdLst/>
              <a:ahLst/>
              <a:cxnLst/>
              <a:rect l="l" t="t" r="r" b="b"/>
              <a:pathLst>
                <a:path w="2071751" h="2078863">
                  <a:moveTo>
                    <a:pt x="0" y="0"/>
                  </a:moveTo>
                  <a:lnTo>
                    <a:pt x="2071751" y="0"/>
                  </a:lnTo>
                  <a:lnTo>
                    <a:pt x="2071751" y="2078863"/>
                  </a:lnTo>
                  <a:lnTo>
                    <a:pt x="0" y="20788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2"/>
              <a:stretch>
                <a:fillRect r="2" b="-3"/>
              </a:stretch>
            </a:blipFill>
          </p:spPr>
        </p:sp>
      </p:grpSp>
      <p:sp>
        <p:nvSpPr>
          <p:cNvPr id="19" name="TextBox 19"/>
          <p:cNvSpPr txBox="1"/>
          <p:nvPr/>
        </p:nvSpPr>
        <p:spPr>
          <a:xfrm>
            <a:off x="1670667" y="1243970"/>
            <a:ext cx="15572720" cy="1112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6">
                <a:solidFill>
                  <a:srgbClr val="257167"/>
                </a:solidFill>
                <a:latin typeface="Playpen Sans"/>
                <a:ea typeface="Playpen Sans"/>
                <a:cs typeface="Playpen Sans"/>
                <a:sym typeface="Playpen Sans"/>
              </a:rPr>
              <a:t>Admin Bits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497427" y="3192494"/>
            <a:ext cx="16344726" cy="3844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75119" lvl="1" indent="-337559" algn="l">
              <a:lnSpc>
                <a:spcPts val="4377"/>
              </a:lnSpc>
              <a:buFont typeface="Arial"/>
              <a:buChar char="•"/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Please name all items of clothing. </a:t>
            </a:r>
          </a:p>
          <a:p>
            <a:pPr marL="675119" lvl="1" indent="-337559" algn="l">
              <a:lnSpc>
                <a:spcPts val="4377"/>
              </a:lnSpc>
              <a:buFont typeface="Arial"/>
              <a:buChar char="•"/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Please name water bottles. These should contain only water and please, where possible, avoid putting them in book bags.</a:t>
            </a:r>
          </a:p>
          <a:p>
            <a:pPr marL="675119" lvl="1" indent="-337559" algn="l">
              <a:lnSpc>
                <a:spcPts val="4377"/>
              </a:lnSpc>
              <a:buFont typeface="Arial"/>
              <a:buChar char="•"/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In Year 1 children are provided with a fruit or vegetable snack everyday. If you would like your child to bring their own fruit or vegetable snack in, please make sure it is in a named pot. </a:t>
            </a:r>
          </a:p>
          <a:p>
            <a:pPr marL="675119" lvl="1" indent="-337560" algn="just">
              <a:lnSpc>
                <a:spcPts val="4377"/>
              </a:lnSpc>
              <a:buFont typeface="Arial"/>
              <a:buChar char="•"/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kindly ask that children do not bring in toys from home.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163060" y="7646448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9" y="0"/>
                </a:moveTo>
                <a:lnTo>
                  <a:pt x="0" y="0"/>
                </a:lnTo>
                <a:lnTo>
                  <a:pt x="0" y="8195564"/>
                </a:lnTo>
                <a:lnTo>
                  <a:pt x="10420729" y="8195564"/>
                </a:lnTo>
                <a:lnTo>
                  <a:pt x="1042072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47" b="-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59" y="0"/>
                </a:lnTo>
                <a:lnTo>
                  <a:pt x="65913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71" r="-7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63" b="-6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58" r="-5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 l="-134" r="-134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458850" y="-430324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60" b="-6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7" y="0"/>
                </a:lnTo>
                <a:lnTo>
                  <a:pt x="4398907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t="-22" b="-2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 l="-2" r="-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2225156" y="5688096"/>
            <a:ext cx="4051143" cy="1488132"/>
          </a:xfrm>
          <a:custGeom>
            <a:avLst/>
            <a:gdLst/>
            <a:ahLst/>
            <a:cxnLst/>
            <a:rect l="l" t="t" r="r" b="b"/>
            <a:pathLst>
              <a:path w="4051143" h="1488132">
                <a:moveTo>
                  <a:pt x="0" y="0"/>
                </a:moveTo>
                <a:lnTo>
                  <a:pt x="4051143" y="0"/>
                </a:lnTo>
                <a:lnTo>
                  <a:pt x="4051143" y="1488132"/>
                </a:lnTo>
                <a:lnTo>
                  <a:pt x="0" y="148813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 t="-164" b="-164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 t="-89" b="-89"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3"/>
                </a:lnTo>
                <a:lnTo>
                  <a:pt x="0" y="288462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 l="-1" r="-1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6" y="0"/>
                </a:lnTo>
                <a:lnTo>
                  <a:pt x="47006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 t="-65" b="-65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9373176" y="-478340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 t="-121" b="-121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462859" y="4734613"/>
            <a:ext cx="3073460" cy="2152493"/>
          </a:xfrm>
          <a:custGeom>
            <a:avLst/>
            <a:gdLst/>
            <a:ahLst/>
            <a:cxnLst/>
            <a:rect l="l" t="t" r="r" b="b"/>
            <a:pathLst>
              <a:path w="3073460" h="2152493">
                <a:moveTo>
                  <a:pt x="0" y="0"/>
                </a:moveTo>
                <a:lnTo>
                  <a:pt x="3073460" y="0"/>
                </a:lnTo>
                <a:lnTo>
                  <a:pt x="3073460" y="2152493"/>
                </a:lnTo>
                <a:lnTo>
                  <a:pt x="0" y="215249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xmlns="" r:embed="rId29"/>
                </a:ext>
              </a:extLst>
            </a:blip>
            <a:stretch>
              <a:fillRect l="-47" r="-47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028700" y="2351944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xmlns="" r:embed="rId31"/>
                </a:ext>
              </a:extLst>
            </a:blip>
            <a:stretch>
              <a:fillRect l="-218" r="-218"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596535" y="0"/>
            <a:ext cx="1553781" cy="1559194"/>
            <a:chOff x="0" y="0"/>
            <a:chExt cx="2071708" cy="207892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071751" cy="2078863"/>
            </a:xfrm>
            <a:custGeom>
              <a:avLst/>
              <a:gdLst/>
              <a:ahLst/>
              <a:cxnLst/>
              <a:rect l="l" t="t" r="r" b="b"/>
              <a:pathLst>
                <a:path w="2071751" h="2078863">
                  <a:moveTo>
                    <a:pt x="0" y="0"/>
                  </a:moveTo>
                  <a:lnTo>
                    <a:pt x="2071751" y="0"/>
                  </a:lnTo>
                  <a:lnTo>
                    <a:pt x="2071751" y="2078863"/>
                  </a:lnTo>
                  <a:lnTo>
                    <a:pt x="0" y="20788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2"/>
              <a:stretch>
                <a:fillRect r="2" b="-3"/>
              </a:stretch>
            </a:blipFill>
          </p:spPr>
        </p:sp>
      </p:grpSp>
      <p:sp>
        <p:nvSpPr>
          <p:cNvPr id="19" name="TextBox 19"/>
          <p:cNvSpPr txBox="1"/>
          <p:nvPr/>
        </p:nvSpPr>
        <p:spPr>
          <a:xfrm>
            <a:off x="1686580" y="1008197"/>
            <a:ext cx="15572720" cy="8836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6">
                <a:solidFill>
                  <a:srgbClr val="257167"/>
                </a:solidFill>
                <a:latin typeface="Playpen Sans"/>
                <a:ea typeface="Playpen Sans"/>
                <a:cs typeface="Playpen Sans"/>
                <a:sym typeface="Playpen Sans"/>
              </a:rPr>
              <a:t>PE Days and Kit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854394" y="2070489"/>
            <a:ext cx="10420729" cy="22814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77"/>
              </a:lnSpc>
            </a:pPr>
            <a:r>
              <a:rPr lang="en-US" sz="3126" b="1" u="sng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PE days for Autumn 1: </a:t>
            </a:r>
          </a:p>
          <a:p>
            <a:pPr algn="l">
              <a:lnSpc>
                <a:spcPts val="4377"/>
              </a:lnSpc>
            </a:pPr>
            <a:r>
              <a:rPr lang="en-US" sz="3126">
                <a:solidFill>
                  <a:srgbClr val="FF0000"/>
                </a:solidFill>
                <a:latin typeface="Playpen Sans"/>
                <a:ea typeface="Playpen Sans"/>
                <a:cs typeface="Playpen Sans"/>
                <a:sym typeface="Playpen Sans"/>
              </a:rPr>
              <a:t>Apple: </a:t>
            </a: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Wednesday (outdoor) and Friday (indoor) </a:t>
            </a:r>
          </a:p>
          <a:p>
            <a:pPr algn="l">
              <a:lnSpc>
                <a:spcPts val="4377"/>
              </a:lnSpc>
            </a:pPr>
            <a:r>
              <a:rPr lang="en-US" sz="3126">
                <a:solidFill>
                  <a:srgbClr val="F79646"/>
                </a:solidFill>
                <a:latin typeface="Playpen Sans"/>
                <a:ea typeface="Playpen Sans"/>
                <a:cs typeface="Playpen Sans"/>
                <a:sym typeface="Playpen Sans"/>
              </a:rPr>
              <a:t>Peach:</a:t>
            </a: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Wednesday (indoor) and Friday (outdoor) </a:t>
            </a:r>
          </a:p>
          <a:p>
            <a:pPr algn="l">
              <a:lnSpc>
                <a:spcPts val="4377"/>
              </a:lnSpc>
            </a:pPr>
            <a:r>
              <a:rPr lang="en-US" sz="3126">
                <a:solidFill>
                  <a:srgbClr val="00B050"/>
                </a:solidFill>
                <a:latin typeface="Playpen Sans"/>
                <a:ea typeface="Playpen Sans"/>
                <a:cs typeface="Playpen Sans"/>
                <a:sym typeface="Playpen Sans"/>
              </a:rPr>
              <a:t>Pear:</a:t>
            </a: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Wednesday (indoor) and Friday (outdoor)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345594" y="4627514"/>
            <a:ext cx="15897793" cy="4941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77"/>
              </a:lnSpc>
            </a:pPr>
            <a:r>
              <a:rPr lang="en-US" sz="3126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Please remember to send your child into school on PE days in the correct kit.</a:t>
            </a:r>
          </a:p>
          <a:p>
            <a:pPr marL="386080" lvl="1" indent="-193040" algn="just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T- shirt, round necked, white</a:t>
            </a:r>
          </a:p>
          <a:p>
            <a:pPr marL="386080" lvl="1" indent="-193040" algn="just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T-shirt, round necked, navy logo </a:t>
            </a:r>
          </a:p>
          <a:p>
            <a:pPr marL="386080" lvl="1" indent="-193040" algn="just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Shorts, blue or black, preferably black must be worn for indoor PE</a:t>
            </a:r>
          </a:p>
          <a:p>
            <a:pPr marL="386080" lvl="1" indent="-193040" algn="just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Trainers will be needed for outdoor PE</a:t>
            </a:r>
          </a:p>
          <a:p>
            <a:pPr marL="386080" lvl="1" indent="-193040" algn="just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Plain navy or black jogging bottoms for outdoor PE</a:t>
            </a:r>
          </a:p>
          <a:p>
            <a:pPr marL="386080" lvl="1" indent="-193040" algn="just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Plain navy or black sweatshirt or school cardigan/jumper can be worn for PE</a:t>
            </a:r>
          </a:p>
          <a:p>
            <a:pPr marL="386080" lvl="1" indent="-193040" algn="just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No football attire with a logo of any club (supported or played for)</a:t>
            </a:r>
          </a:p>
          <a:p>
            <a:pPr marL="386080" lvl="1" indent="-193040" algn="just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Earrings </a:t>
            </a:r>
            <a:r>
              <a:rPr lang="en-US" sz="3200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must</a:t>
            </a:r>
            <a:r>
              <a:rPr lang="en-US" sz="320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be taken out for PE and hair tied up.</a:t>
            </a:r>
          </a:p>
        </p:txBody>
      </p:sp>
      <p:grpSp>
        <p:nvGrpSpPr>
          <p:cNvPr id="22" name="Group 22"/>
          <p:cNvGrpSpPr>
            <a:grpSpLocks noChangeAspect="1"/>
          </p:cNvGrpSpPr>
          <p:nvPr/>
        </p:nvGrpSpPr>
        <p:grpSpPr>
          <a:xfrm rot="725410">
            <a:off x="14947017" y="1484852"/>
            <a:ext cx="2748945" cy="3190382"/>
            <a:chOff x="0" y="0"/>
            <a:chExt cx="6821877" cy="7917361"/>
          </a:xfrm>
        </p:grpSpPr>
        <p:sp>
          <p:nvSpPr>
            <p:cNvPr id="23" name="Freeform 23" descr="Downview Primary PE T-Shirt"/>
            <p:cNvSpPr/>
            <p:nvPr/>
          </p:nvSpPr>
          <p:spPr>
            <a:xfrm>
              <a:off x="0" y="0"/>
              <a:ext cx="6821932" cy="7917307"/>
            </a:xfrm>
            <a:custGeom>
              <a:avLst/>
              <a:gdLst/>
              <a:ahLst/>
              <a:cxnLst/>
              <a:rect l="l" t="t" r="r" b="b"/>
              <a:pathLst>
                <a:path w="6821932" h="7917307">
                  <a:moveTo>
                    <a:pt x="0" y="0"/>
                  </a:moveTo>
                  <a:lnTo>
                    <a:pt x="6821932" y="0"/>
                  </a:lnTo>
                  <a:lnTo>
                    <a:pt x="6821932" y="7917307"/>
                  </a:lnTo>
                  <a:lnTo>
                    <a:pt x="0" y="79173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3"/>
              <a:stretch>
                <a:fillRect/>
              </a:stretch>
            </a:blipFill>
          </p:spPr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9" y="0"/>
                </a:moveTo>
                <a:lnTo>
                  <a:pt x="0" y="0"/>
                </a:lnTo>
                <a:lnTo>
                  <a:pt x="0" y="8195564"/>
                </a:lnTo>
                <a:lnTo>
                  <a:pt x="10420729" y="8195564"/>
                </a:lnTo>
                <a:lnTo>
                  <a:pt x="1042072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47" b="-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59" y="0"/>
                </a:lnTo>
                <a:lnTo>
                  <a:pt x="65913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71" r="-7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63" b="-6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58" r="-5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 l="-134" r="-134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458850" y="-430324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60" b="-6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7" y="0"/>
                </a:lnTo>
                <a:lnTo>
                  <a:pt x="4398907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t="-22" b="-2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 l="-2" r="-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2225156" y="5688096"/>
            <a:ext cx="4051143" cy="1488132"/>
          </a:xfrm>
          <a:custGeom>
            <a:avLst/>
            <a:gdLst/>
            <a:ahLst/>
            <a:cxnLst/>
            <a:rect l="l" t="t" r="r" b="b"/>
            <a:pathLst>
              <a:path w="4051143" h="1488132">
                <a:moveTo>
                  <a:pt x="0" y="0"/>
                </a:moveTo>
                <a:lnTo>
                  <a:pt x="4051143" y="0"/>
                </a:lnTo>
                <a:lnTo>
                  <a:pt x="4051143" y="1488132"/>
                </a:lnTo>
                <a:lnTo>
                  <a:pt x="0" y="148813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 t="-164" b="-164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 t="-89" b="-89"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3"/>
                </a:lnTo>
                <a:lnTo>
                  <a:pt x="0" y="288462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 l="-1" r="-1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6" y="0"/>
                </a:lnTo>
                <a:lnTo>
                  <a:pt x="47006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 t="-65" b="-65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9373176" y="-478340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 t="-121" b="-121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462859" y="4734613"/>
            <a:ext cx="3073460" cy="2152493"/>
          </a:xfrm>
          <a:custGeom>
            <a:avLst/>
            <a:gdLst/>
            <a:ahLst/>
            <a:cxnLst/>
            <a:rect l="l" t="t" r="r" b="b"/>
            <a:pathLst>
              <a:path w="3073460" h="2152493">
                <a:moveTo>
                  <a:pt x="0" y="0"/>
                </a:moveTo>
                <a:lnTo>
                  <a:pt x="3073460" y="0"/>
                </a:lnTo>
                <a:lnTo>
                  <a:pt x="3073460" y="2152493"/>
                </a:lnTo>
                <a:lnTo>
                  <a:pt x="0" y="215249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xmlns="" r:embed="rId29"/>
                </a:ext>
              </a:extLst>
            </a:blip>
            <a:stretch>
              <a:fillRect l="-47" r="-47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028700" y="2351944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xmlns="" r:embed="rId31"/>
                </a:ext>
              </a:extLst>
            </a:blip>
            <a:stretch>
              <a:fillRect l="-218" r="-218"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596535" y="0"/>
            <a:ext cx="1553781" cy="1559194"/>
            <a:chOff x="0" y="0"/>
            <a:chExt cx="2071708" cy="207892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071751" cy="2078863"/>
            </a:xfrm>
            <a:custGeom>
              <a:avLst/>
              <a:gdLst/>
              <a:ahLst/>
              <a:cxnLst/>
              <a:rect l="l" t="t" r="r" b="b"/>
              <a:pathLst>
                <a:path w="2071751" h="2078863">
                  <a:moveTo>
                    <a:pt x="0" y="0"/>
                  </a:moveTo>
                  <a:lnTo>
                    <a:pt x="2071751" y="0"/>
                  </a:lnTo>
                  <a:lnTo>
                    <a:pt x="2071751" y="2078863"/>
                  </a:lnTo>
                  <a:lnTo>
                    <a:pt x="0" y="20788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2"/>
              <a:stretch>
                <a:fillRect r="2" b="-3"/>
              </a:stretch>
            </a:blipFill>
          </p:spPr>
        </p:sp>
      </p:grpSp>
      <p:grpSp>
        <p:nvGrpSpPr>
          <p:cNvPr id="19" name="Group 19"/>
          <p:cNvGrpSpPr/>
          <p:nvPr/>
        </p:nvGrpSpPr>
        <p:grpSpPr>
          <a:xfrm>
            <a:off x="2148970" y="307562"/>
            <a:ext cx="4152207" cy="2299285"/>
            <a:chOff x="0" y="0"/>
            <a:chExt cx="5536276" cy="3065713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5536311" cy="3065653"/>
            </a:xfrm>
            <a:custGeom>
              <a:avLst/>
              <a:gdLst/>
              <a:ahLst/>
              <a:cxnLst/>
              <a:rect l="l" t="t" r="r" b="b"/>
              <a:pathLst>
                <a:path w="5536311" h="3065653">
                  <a:moveTo>
                    <a:pt x="0" y="0"/>
                  </a:moveTo>
                  <a:lnTo>
                    <a:pt x="5536311" y="0"/>
                  </a:lnTo>
                  <a:lnTo>
                    <a:pt x="5536311" y="3065653"/>
                  </a:lnTo>
                  <a:lnTo>
                    <a:pt x="0" y="30656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3"/>
              <a:stretch>
                <a:fillRect l="-76" r="-75" b="-1"/>
              </a:stretch>
            </a:blipFill>
          </p:spPr>
        </p:sp>
      </p:grpSp>
      <p:grpSp>
        <p:nvGrpSpPr>
          <p:cNvPr id="21" name="Group 21"/>
          <p:cNvGrpSpPr/>
          <p:nvPr/>
        </p:nvGrpSpPr>
        <p:grpSpPr>
          <a:xfrm>
            <a:off x="13141517" y="375143"/>
            <a:ext cx="2983085" cy="2882406"/>
            <a:chOff x="0" y="0"/>
            <a:chExt cx="3977447" cy="3843208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3977386" cy="3843147"/>
            </a:xfrm>
            <a:custGeom>
              <a:avLst/>
              <a:gdLst/>
              <a:ahLst/>
              <a:cxnLst/>
              <a:rect l="l" t="t" r="r" b="b"/>
              <a:pathLst>
                <a:path w="3977386" h="3843147">
                  <a:moveTo>
                    <a:pt x="0" y="0"/>
                  </a:moveTo>
                  <a:lnTo>
                    <a:pt x="3977386" y="0"/>
                  </a:lnTo>
                  <a:lnTo>
                    <a:pt x="3977386" y="3843147"/>
                  </a:lnTo>
                  <a:lnTo>
                    <a:pt x="0" y="38431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4"/>
              <a:stretch>
                <a:fillRect l="-61" r="-62" b="-1"/>
              </a:stretch>
            </a:blipFill>
          </p:spPr>
        </p:sp>
      </p:grpSp>
      <p:sp>
        <p:nvSpPr>
          <p:cNvPr id="23" name="TextBox 23"/>
          <p:cNvSpPr txBox="1"/>
          <p:nvPr/>
        </p:nvSpPr>
        <p:spPr>
          <a:xfrm>
            <a:off x="1670667" y="1243970"/>
            <a:ext cx="15572720" cy="8836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6">
                <a:solidFill>
                  <a:srgbClr val="257167"/>
                </a:solidFill>
                <a:latin typeface="Playpen Sans"/>
                <a:ea typeface="Playpen Sans"/>
                <a:cs typeface="Playpen Sans"/>
                <a:sym typeface="Playpen Sans"/>
              </a:rPr>
              <a:t>Birthdays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670667" y="3403715"/>
            <a:ext cx="15301942" cy="44544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Like in Reception, your child is able to come to school on their birthday dressed in their own clothes. </a:t>
            </a:r>
          </a:p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If your child’s birthday falls on the weekend or in one of the holidays, they can pick a day around their birthday to come in in their own clothes instead!</a:t>
            </a:r>
          </a:p>
          <a:p>
            <a:pPr algn="just">
              <a:lnSpc>
                <a:spcPts val="4377"/>
              </a:lnSpc>
            </a:pPr>
            <a:endParaRPr lang="en-US" sz="3126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On your child’s birthday, they can bring in something to show their class for ‘Birthday Show and Tell’. </a:t>
            </a:r>
          </a:p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This is the </a:t>
            </a:r>
            <a:r>
              <a:rPr lang="en-US" sz="3126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only </a:t>
            </a: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time in Year 1 that we do show and tell.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9" y="0"/>
                </a:moveTo>
                <a:lnTo>
                  <a:pt x="0" y="0"/>
                </a:lnTo>
                <a:lnTo>
                  <a:pt x="0" y="8195564"/>
                </a:lnTo>
                <a:lnTo>
                  <a:pt x="10420729" y="8195564"/>
                </a:lnTo>
                <a:lnTo>
                  <a:pt x="1042072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47" b="-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59" y="0"/>
                </a:lnTo>
                <a:lnTo>
                  <a:pt x="65913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71" r="-7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63" b="-6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58" r="-5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 l="-134" r="-134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990123" y="449046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60" b="-6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7" y="0"/>
                </a:lnTo>
                <a:lnTo>
                  <a:pt x="4398907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t="-22" b="-2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 l="-2" r="-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 t="-89" b="-89"/>
            </a:stretch>
          </a:blipFill>
        </p:spPr>
      </p:sp>
      <p:sp>
        <p:nvSpPr>
          <p:cNvPr id="11" name="Freeform 11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3"/>
                </a:lnTo>
                <a:lnTo>
                  <a:pt x="0" y="288462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 l="-1" r="-1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6" y="0"/>
                </a:lnTo>
                <a:lnTo>
                  <a:pt x="47006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 t="-65" b="-65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6301177" y="-64755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 t="-121" b="-121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2596307" y="249119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 l="-218" r="-218"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16596535" y="0"/>
            <a:ext cx="1553781" cy="1559194"/>
            <a:chOff x="0" y="0"/>
            <a:chExt cx="2071708" cy="207892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071751" cy="2078863"/>
            </a:xfrm>
            <a:custGeom>
              <a:avLst/>
              <a:gdLst/>
              <a:ahLst/>
              <a:cxnLst/>
              <a:rect l="l" t="t" r="r" b="b"/>
              <a:pathLst>
                <a:path w="2071751" h="2078863">
                  <a:moveTo>
                    <a:pt x="0" y="0"/>
                  </a:moveTo>
                  <a:lnTo>
                    <a:pt x="2071751" y="0"/>
                  </a:lnTo>
                  <a:lnTo>
                    <a:pt x="2071751" y="2078863"/>
                  </a:lnTo>
                  <a:lnTo>
                    <a:pt x="0" y="20788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/>
              <a:stretch>
                <a:fillRect r="2" b="-3"/>
              </a:stretch>
            </a:blipFill>
          </p:spPr>
        </p:sp>
      </p:grpSp>
      <p:grpSp>
        <p:nvGrpSpPr>
          <p:cNvPr id="17" name="Group 17"/>
          <p:cNvGrpSpPr/>
          <p:nvPr/>
        </p:nvGrpSpPr>
        <p:grpSpPr>
          <a:xfrm>
            <a:off x="470873" y="2287220"/>
            <a:ext cx="2399588" cy="6221788"/>
            <a:chOff x="0" y="0"/>
            <a:chExt cx="3199451" cy="829571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199511" cy="8295767"/>
            </a:xfrm>
            <a:custGeom>
              <a:avLst/>
              <a:gdLst/>
              <a:ahLst/>
              <a:cxnLst/>
              <a:rect l="l" t="t" r="r" b="b"/>
              <a:pathLst>
                <a:path w="3199511" h="8295767">
                  <a:moveTo>
                    <a:pt x="0" y="0"/>
                  </a:moveTo>
                  <a:lnTo>
                    <a:pt x="3199511" y="0"/>
                  </a:lnTo>
                  <a:lnTo>
                    <a:pt x="3199511" y="8295767"/>
                  </a:lnTo>
                  <a:lnTo>
                    <a:pt x="0" y="82957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9"/>
              <a:stretch>
                <a:fillRect r="1"/>
              </a:stretch>
            </a:blipFill>
          </p:spPr>
        </p:sp>
      </p:grpSp>
      <p:sp>
        <p:nvSpPr>
          <p:cNvPr id="19" name="TextBox 19"/>
          <p:cNvSpPr txBox="1"/>
          <p:nvPr/>
        </p:nvSpPr>
        <p:spPr>
          <a:xfrm>
            <a:off x="1670667" y="1008197"/>
            <a:ext cx="15572720" cy="8836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6">
                <a:solidFill>
                  <a:srgbClr val="257167"/>
                </a:solidFill>
                <a:latin typeface="Playpen Sans"/>
                <a:ea typeface="Playpen Sans"/>
                <a:cs typeface="Playpen Sans"/>
                <a:sym typeface="Playpen Sans"/>
              </a:rPr>
              <a:t>Reading in Year 1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70873" y="1537982"/>
            <a:ext cx="2564798" cy="5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377"/>
              </a:lnSpc>
            </a:pPr>
            <a:r>
              <a:rPr lang="en-US" sz="3126" b="1" u="sng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Book Levels: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88268" y="8531477"/>
            <a:ext cx="2564798" cy="5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Free reader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567288" y="5602310"/>
            <a:ext cx="5881151" cy="5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FF3131"/>
                </a:solidFill>
                <a:latin typeface="Playpen Sans"/>
                <a:ea typeface="Playpen Sans"/>
                <a:cs typeface="Playpen Sans"/>
                <a:sym typeface="Playpen Sans"/>
              </a:rPr>
              <a:t>End of Year 1 expectation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448439" y="2300372"/>
            <a:ext cx="9600768" cy="66642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Parents and carers are encouraged to listen to their child read everyday. </a:t>
            </a:r>
          </a:p>
          <a:p>
            <a:pPr algn="ctr">
              <a:lnSpc>
                <a:spcPts val="4377"/>
              </a:lnSpc>
            </a:pPr>
            <a:endParaRPr lang="en-US" sz="3126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will change their reading books when ready; we encourage children to read their books at least 2-3 times to develop their comprehension skills and their fluency. </a:t>
            </a:r>
          </a:p>
          <a:p>
            <a:pPr algn="ctr">
              <a:lnSpc>
                <a:spcPts val="4377"/>
              </a:lnSpc>
            </a:pPr>
            <a:endParaRPr lang="en-US" sz="3126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will also bring home a text from our Book Boxes which we will change weekly. </a:t>
            </a:r>
          </a:p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These are books for you to share with your child and enjoy together!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9" y="0"/>
                </a:moveTo>
                <a:lnTo>
                  <a:pt x="0" y="0"/>
                </a:lnTo>
                <a:lnTo>
                  <a:pt x="0" y="8195564"/>
                </a:lnTo>
                <a:lnTo>
                  <a:pt x="10420729" y="8195564"/>
                </a:lnTo>
                <a:lnTo>
                  <a:pt x="1042072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47" b="-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59" y="0"/>
                </a:lnTo>
                <a:lnTo>
                  <a:pt x="65913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71" r="-7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63" b="-6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58" r="-5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 l="-134" r="-134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990123" y="449046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60" b="-6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7" y="0"/>
                </a:lnTo>
                <a:lnTo>
                  <a:pt x="4398907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t="-22" b="-2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 l="-2" r="-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 t="-89" b="-89"/>
            </a:stretch>
          </a:blipFill>
        </p:spPr>
      </p:sp>
      <p:sp>
        <p:nvSpPr>
          <p:cNvPr id="11" name="Freeform 11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3"/>
                </a:lnTo>
                <a:lnTo>
                  <a:pt x="0" y="288462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 l="-1" r="-1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6" y="0"/>
                </a:lnTo>
                <a:lnTo>
                  <a:pt x="47006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 t="-65" b="-65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6301177" y="-64755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 t="-121" b="-121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2596307" y="249119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 l="-218" r="-218"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16596535" y="0"/>
            <a:ext cx="1553781" cy="1559194"/>
            <a:chOff x="0" y="0"/>
            <a:chExt cx="2071708" cy="207892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071751" cy="2078863"/>
            </a:xfrm>
            <a:custGeom>
              <a:avLst/>
              <a:gdLst/>
              <a:ahLst/>
              <a:cxnLst/>
              <a:rect l="l" t="t" r="r" b="b"/>
              <a:pathLst>
                <a:path w="2071751" h="2078863">
                  <a:moveTo>
                    <a:pt x="0" y="0"/>
                  </a:moveTo>
                  <a:lnTo>
                    <a:pt x="2071751" y="0"/>
                  </a:lnTo>
                  <a:lnTo>
                    <a:pt x="2071751" y="2078863"/>
                  </a:lnTo>
                  <a:lnTo>
                    <a:pt x="0" y="20788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/>
              <a:stretch>
                <a:fillRect r="2" b="-3"/>
              </a:stretch>
            </a:blipFill>
          </p:spPr>
        </p:sp>
      </p:grpSp>
      <p:grpSp>
        <p:nvGrpSpPr>
          <p:cNvPr id="17" name="Group 17"/>
          <p:cNvGrpSpPr/>
          <p:nvPr/>
        </p:nvGrpSpPr>
        <p:grpSpPr>
          <a:xfrm>
            <a:off x="13402581" y="1723423"/>
            <a:ext cx="4876235" cy="6083684"/>
            <a:chOff x="0" y="0"/>
            <a:chExt cx="6501647" cy="8111579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501638" cy="8111617"/>
            </a:xfrm>
            <a:custGeom>
              <a:avLst/>
              <a:gdLst/>
              <a:ahLst/>
              <a:cxnLst/>
              <a:rect l="l" t="t" r="r" b="b"/>
              <a:pathLst>
                <a:path w="6501638" h="8111617">
                  <a:moveTo>
                    <a:pt x="0" y="0"/>
                  </a:moveTo>
                  <a:lnTo>
                    <a:pt x="6501638" y="0"/>
                  </a:lnTo>
                  <a:lnTo>
                    <a:pt x="6501638" y="8111617"/>
                  </a:lnTo>
                  <a:lnTo>
                    <a:pt x="0" y="81116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9"/>
              <a:stretch>
                <a:fillRect/>
              </a:stretch>
            </a:blipFill>
          </p:spPr>
        </p:sp>
      </p:grpSp>
      <p:sp>
        <p:nvSpPr>
          <p:cNvPr id="19" name="TextBox 19"/>
          <p:cNvSpPr txBox="1"/>
          <p:nvPr/>
        </p:nvSpPr>
        <p:spPr>
          <a:xfrm>
            <a:off x="1670667" y="1243970"/>
            <a:ext cx="15572720" cy="8836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8826">
                <a:solidFill>
                  <a:srgbClr val="257167"/>
                </a:solidFill>
                <a:latin typeface="Playpen Sans"/>
                <a:ea typeface="Playpen Sans"/>
                <a:cs typeface="Playpen Sans"/>
                <a:sym typeface="Playpen Sans"/>
              </a:rPr>
              <a:t>Reading in Year 1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23785" y="2517382"/>
            <a:ext cx="6591359" cy="67955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Please don’t forget to date and initial the 100 grids in your child’s reading record. </a:t>
            </a:r>
          </a:p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For every 20 reads your child does at home, they can pick a treat from our Rainbow Readers box! </a:t>
            </a:r>
          </a:p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Then when they achieve 100 readers they can get a golden token from Mrs Purkis and choose a book from our vending machine. </a:t>
            </a:r>
          </a:p>
        </p:txBody>
      </p:sp>
      <p:grpSp>
        <p:nvGrpSpPr>
          <p:cNvPr id="21" name="Group 21"/>
          <p:cNvGrpSpPr>
            <a:grpSpLocks noChangeAspect="1"/>
          </p:cNvGrpSpPr>
          <p:nvPr/>
        </p:nvGrpSpPr>
        <p:grpSpPr>
          <a:xfrm>
            <a:off x="8365102" y="3583505"/>
            <a:ext cx="4353839" cy="5812267"/>
            <a:chOff x="0" y="0"/>
            <a:chExt cx="5805119" cy="7749689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5805170" cy="7749667"/>
            </a:xfrm>
            <a:custGeom>
              <a:avLst/>
              <a:gdLst/>
              <a:ahLst/>
              <a:cxnLst/>
              <a:rect l="l" t="t" r="r" b="b"/>
              <a:pathLst>
                <a:path w="5805170" h="7749667">
                  <a:moveTo>
                    <a:pt x="0" y="0"/>
                  </a:moveTo>
                  <a:lnTo>
                    <a:pt x="5805170" y="0"/>
                  </a:lnTo>
                  <a:lnTo>
                    <a:pt x="5805170" y="7749667"/>
                  </a:lnTo>
                  <a:lnTo>
                    <a:pt x="0" y="77496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0"/>
              <a:stretch>
                <a:fillRect/>
              </a:stretch>
            </a:blipFill>
          </p:spPr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9" y="0"/>
                </a:moveTo>
                <a:lnTo>
                  <a:pt x="0" y="0"/>
                </a:lnTo>
                <a:lnTo>
                  <a:pt x="0" y="8195564"/>
                </a:lnTo>
                <a:lnTo>
                  <a:pt x="10420729" y="8195564"/>
                </a:lnTo>
                <a:lnTo>
                  <a:pt x="1042072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47" b="-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59" y="0"/>
                </a:lnTo>
                <a:lnTo>
                  <a:pt x="65913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71" r="-7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63" b="-6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58" r="-5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 l="-134" r="-134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990123" y="449046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60" b="-6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7" y="0"/>
                </a:lnTo>
                <a:lnTo>
                  <a:pt x="4398907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t="-22" b="-2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 l="-2" r="-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 t="-89" b="-89"/>
            </a:stretch>
          </a:blipFill>
        </p:spPr>
      </p:sp>
      <p:sp>
        <p:nvSpPr>
          <p:cNvPr id="11" name="Freeform 11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3"/>
                </a:lnTo>
                <a:lnTo>
                  <a:pt x="0" y="288462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 l="-1" r="-1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6" y="0"/>
                </a:lnTo>
                <a:lnTo>
                  <a:pt x="47006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 t="-65" b="-65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6301177" y="-64755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 t="-121" b="-121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2596307" y="249119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 l="-218" r="-218"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16596535" y="0"/>
            <a:ext cx="1553781" cy="1559194"/>
            <a:chOff x="0" y="0"/>
            <a:chExt cx="2071708" cy="207892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071751" cy="2078863"/>
            </a:xfrm>
            <a:custGeom>
              <a:avLst/>
              <a:gdLst/>
              <a:ahLst/>
              <a:cxnLst/>
              <a:rect l="l" t="t" r="r" b="b"/>
              <a:pathLst>
                <a:path w="2071751" h="2078863">
                  <a:moveTo>
                    <a:pt x="0" y="0"/>
                  </a:moveTo>
                  <a:lnTo>
                    <a:pt x="2071751" y="0"/>
                  </a:lnTo>
                  <a:lnTo>
                    <a:pt x="2071751" y="2078863"/>
                  </a:lnTo>
                  <a:lnTo>
                    <a:pt x="0" y="20788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/>
              <a:stretch>
                <a:fillRect r="2" b="-3"/>
              </a:stretch>
            </a:blipFill>
          </p:spPr>
        </p:sp>
      </p:grpSp>
      <p:sp>
        <p:nvSpPr>
          <p:cNvPr id="17" name="TextBox 17"/>
          <p:cNvSpPr txBox="1"/>
          <p:nvPr/>
        </p:nvSpPr>
        <p:spPr>
          <a:xfrm>
            <a:off x="681893" y="3652397"/>
            <a:ext cx="13732674" cy="41158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67"/>
              </a:lnSpc>
            </a:pPr>
            <a:r>
              <a:rPr lang="en-US" sz="3334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Will take place the week beginning </a:t>
            </a:r>
            <a:r>
              <a:rPr lang="en-US" sz="3334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Monday 8th June 2026. </a:t>
            </a:r>
          </a:p>
          <a:p>
            <a:pPr algn="ctr">
              <a:lnSpc>
                <a:spcPts val="4667"/>
              </a:lnSpc>
            </a:pPr>
            <a:endParaRPr lang="en-US" sz="3334" b="1">
              <a:solidFill>
                <a:srgbClr val="000000"/>
              </a:solidFill>
              <a:latin typeface="Playpen Sans Bold"/>
              <a:ea typeface="Playpen Sans Bold"/>
              <a:cs typeface="Playpen Sans Bold"/>
              <a:sym typeface="Playpen Sans Bold"/>
            </a:endParaRPr>
          </a:p>
          <a:p>
            <a:pPr algn="ctr">
              <a:lnSpc>
                <a:spcPts val="4667"/>
              </a:lnSpc>
            </a:pPr>
            <a:r>
              <a:rPr lang="en-US" sz="3334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 screener is designed to give teachers and parents information on how your child is progressing in phonics. </a:t>
            </a:r>
          </a:p>
          <a:p>
            <a:pPr algn="ctr">
              <a:lnSpc>
                <a:spcPts val="4667"/>
              </a:lnSpc>
            </a:pPr>
            <a:endParaRPr lang="en-US" sz="3334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667"/>
              </a:lnSpc>
            </a:pPr>
            <a:r>
              <a:rPr lang="en-US" sz="3334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Phonics Presentation: Tuesday 30th September 2:30pm in the hall (letter to follow soon).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13913751" y="3130073"/>
            <a:ext cx="4152743" cy="2547548"/>
            <a:chOff x="0" y="0"/>
            <a:chExt cx="5536991" cy="3396731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5536946" cy="3396742"/>
            </a:xfrm>
            <a:custGeom>
              <a:avLst/>
              <a:gdLst/>
              <a:ahLst/>
              <a:cxnLst/>
              <a:rect l="l" t="t" r="r" b="b"/>
              <a:pathLst>
                <a:path w="5536946" h="3396742">
                  <a:moveTo>
                    <a:pt x="0" y="0"/>
                  </a:moveTo>
                  <a:lnTo>
                    <a:pt x="5536946" y="0"/>
                  </a:lnTo>
                  <a:lnTo>
                    <a:pt x="5536946" y="3396742"/>
                  </a:lnTo>
                  <a:lnTo>
                    <a:pt x="0" y="33967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9"/>
              <a:stretch>
                <a:fillRect/>
              </a:stretch>
            </a:blipFill>
          </p:spPr>
        </p:sp>
      </p:grpSp>
      <p:sp>
        <p:nvSpPr>
          <p:cNvPr id="20" name="TextBox 20"/>
          <p:cNvSpPr txBox="1"/>
          <p:nvPr/>
        </p:nvSpPr>
        <p:spPr>
          <a:xfrm>
            <a:off x="1993551" y="1167453"/>
            <a:ext cx="13498284" cy="1662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14"/>
              </a:lnSpc>
            </a:pPr>
            <a:r>
              <a:rPr lang="en-US" sz="7650">
                <a:solidFill>
                  <a:srgbClr val="257167"/>
                </a:solidFill>
                <a:latin typeface="Playpen Sans"/>
                <a:ea typeface="Playpen Sans"/>
                <a:cs typeface="Playpen Sans"/>
                <a:sym typeface="Playpen Sans"/>
              </a:rPr>
              <a:t>Year 1 Phonics Screening Check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9" y="0"/>
                </a:moveTo>
                <a:lnTo>
                  <a:pt x="0" y="0"/>
                </a:lnTo>
                <a:lnTo>
                  <a:pt x="0" y="8195564"/>
                </a:lnTo>
                <a:lnTo>
                  <a:pt x="10420729" y="8195564"/>
                </a:lnTo>
                <a:lnTo>
                  <a:pt x="1042072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47" b="-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59" y="0"/>
                </a:lnTo>
                <a:lnTo>
                  <a:pt x="65913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71" r="-7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63" b="-6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58" r="-5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25277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 l="-134" r="-134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990123" y="449046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60" b="-6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7" y="0"/>
                </a:lnTo>
                <a:lnTo>
                  <a:pt x="4398907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t="-22" b="-2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 l="-2" r="-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 t="-89" b="-89"/>
            </a:stretch>
          </a:blipFill>
        </p:spPr>
      </p:sp>
      <p:sp>
        <p:nvSpPr>
          <p:cNvPr id="11" name="Freeform 11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3"/>
                </a:lnTo>
                <a:lnTo>
                  <a:pt x="0" y="288462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 l="-1" r="-1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6" y="0"/>
                </a:lnTo>
                <a:lnTo>
                  <a:pt x="47006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 t="-65" b="-65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6301177" y="-64755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 t="-121" b="-121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2596307" y="249119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 l="-218" r="-218"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16596535" y="0"/>
            <a:ext cx="1553781" cy="1559194"/>
            <a:chOff x="0" y="0"/>
            <a:chExt cx="2071708" cy="207892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071751" cy="2078863"/>
            </a:xfrm>
            <a:custGeom>
              <a:avLst/>
              <a:gdLst/>
              <a:ahLst/>
              <a:cxnLst/>
              <a:rect l="l" t="t" r="r" b="b"/>
              <a:pathLst>
                <a:path w="2071751" h="2078863">
                  <a:moveTo>
                    <a:pt x="0" y="0"/>
                  </a:moveTo>
                  <a:lnTo>
                    <a:pt x="2071751" y="0"/>
                  </a:lnTo>
                  <a:lnTo>
                    <a:pt x="2071751" y="2078863"/>
                  </a:lnTo>
                  <a:lnTo>
                    <a:pt x="0" y="20788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/>
              <a:stretch>
                <a:fillRect r="2" b="-3"/>
              </a:stretch>
            </a:blipFill>
          </p:spPr>
        </p:sp>
      </p:grpSp>
      <p:grpSp>
        <p:nvGrpSpPr>
          <p:cNvPr id="19" name="Group 19"/>
          <p:cNvGrpSpPr/>
          <p:nvPr/>
        </p:nvGrpSpPr>
        <p:grpSpPr>
          <a:xfrm>
            <a:off x="10129777" y="7767299"/>
            <a:ext cx="1050476" cy="577314"/>
            <a:chOff x="0" y="0"/>
            <a:chExt cx="1400635" cy="769752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400683" cy="769747"/>
            </a:xfrm>
            <a:custGeom>
              <a:avLst/>
              <a:gdLst/>
              <a:ahLst/>
              <a:cxnLst/>
              <a:rect l="l" t="t" r="r" b="b"/>
              <a:pathLst>
                <a:path w="1400683" h="769747">
                  <a:moveTo>
                    <a:pt x="0" y="0"/>
                  </a:moveTo>
                  <a:lnTo>
                    <a:pt x="1400683" y="0"/>
                  </a:lnTo>
                  <a:lnTo>
                    <a:pt x="1400683" y="769747"/>
                  </a:lnTo>
                  <a:lnTo>
                    <a:pt x="0" y="769747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24" name="TextBox 24"/>
          <p:cNvSpPr txBox="1"/>
          <p:nvPr/>
        </p:nvSpPr>
        <p:spPr>
          <a:xfrm>
            <a:off x="121592" y="1740406"/>
            <a:ext cx="11058697" cy="7335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77"/>
              </a:lnSpc>
            </a:pPr>
            <a:r>
              <a:rPr lang="en-US" sz="28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READ, READ, READ! The main focus for children in Year 1 is to read at home</a:t>
            </a:r>
            <a:r>
              <a:rPr lang="en-US" sz="28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.</a:t>
            </a:r>
            <a:endParaRPr lang="en-US" sz="28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377"/>
              </a:lnSpc>
            </a:pPr>
            <a:r>
              <a:rPr lang="en-US" sz="28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 spellings the children are learning each half term will be uploaded to the Year 1 page on the school website if you would like to </a:t>
            </a:r>
            <a:r>
              <a:rPr lang="en-US" sz="2800" dirty="0" err="1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practise</a:t>
            </a:r>
            <a:r>
              <a:rPr lang="en-US" sz="28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these with your child at home. </a:t>
            </a:r>
            <a:endParaRPr lang="en-US" sz="2800" dirty="0" smtClean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377"/>
              </a:lnSpc>
            </a:pPr>
            <a:endParaRPr lang="en-US" sz="28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377"/>
              </a:lnSpc>
            </a:pPr>
            <a:r>
              <a:rPr lang="en-US" sz="28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also upload our Topic Webs half termly onto the website so you can see what your child will be learning at school</a:t>
            </a:r>
            <a:r>
              <a:rPr lang="en-US" sz="28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.</a:t>
            </a:r>
          </a:p>
          <a:p>
            <a:pPr algn="ctr">
              <a:lnSpc>
                <a:spcPts val="4377"/>
              </a:lnSpc>
            </a:pPr>
            <a:endParaRPr lang="en-US" sz="2800" dirty="0" smtClean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377"/>
              </a:lnSpc>
            </a:pPr>
            <a:r>
              <a:rPr lang="en-US" sz="28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From </a:t>
            </a:r>
            <a:r>
              <a:rPr lang="en-US" sz="28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next half term, we will also upload some suggested activities you could do with your child at home to support their learning.  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084919" y="408622"/>
            <a:ext cx="13498284" cy="7622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14"/>
              </a:lnSpc>
            </a:pPr>
            <a:r>
              <a:rPr lang="en-US" sz="7650" dirty="0">
                <a:solidFill>
                  <a:srgbClr val="257167"/>
                </a:solidFill>
                <a:latin typeface="Playpen Sans"/>
                <a:ea typeface="Playpen Sans"/>
                <a:cs typeface="Playpen Sans"/>
                <a:sym typeface="Playpen Sans"/>
              </a:rPr>
              <a:t>Homework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1414120" y="3288645"/>
            <a:ext cx="6642736" cy="4419203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2420425" y="1512359"/>
            <a:ext cx="4953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Playpen Sans" panose="020B0604020202020204" charset="0"/>
                <a:ea typeface="Playpen Sans" panose="020B0604020202020204" charset="0"/>
              </a:rPr>
              <a:t>Phonics Homework sheets will come home starting next week when we learn a new sound.</a:t>
            </a:r>
            <a:endParaRPr lang="en-GB" sz="2800" dirty="0">
              <a:latin typeface="Playpen Sans" panose="020B0604020202020204" charset="0"/>
              <a:ea typeface="Playpen Sans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9" y="0"/>
                </a:moveTo>
                <a:lnTo>
                  <a:pt x="0" y="0"/>
                </a:lnTo>
                <a:lnTo>
                  <a:pt x="0" y="8195564"/>
                </a:lnTo>
                <a:lnTo>
                  <a:pt x="10420729" y="8195564"/>
                </a:lnTo>
                <a:lnTo>
                  <a:pt x="1042072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47" b="-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59" y="0"/>
                </a:lnTo>
                <a:lnTo>
                  <a:pt x="65913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71" r="-7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63" b="-6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58" r="-5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 l="-134" r="-134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990123" y="449046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60" b="-6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7" y="0"/>
                </a:lnTo>
                <a:lnTo>
                  <a:pt x="4398907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t="-22" b="-2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 l="-2" r="-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 t="-89" b="-89"/>
            </a:stretch>
          </a:blipFill>
        </p:spPr>
      </p:sp>
      <p:sp>
        <p:nvSpPr>
          <p:cNvPr id="11" name="Freeform 11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3"/>
                </a:lnTo>
                <a:lnTo>
                  <a:pt x="0" y="288462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 l="-1" r="-1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6" y="0"/>
                </a:lnTo>
                <a:lnTo>
                  <a:pt x="47006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 t="-65" b="-65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6301177" y="-64755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 t="-121" b="-121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2596307" y="249119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 l="-218" r="-218"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16596535" y="0"/>
            <a:ext cx="1553781" cy="1559194"/>
            <a:chOff x="0" y="0"/>
            <a:chExt cx="2071708" cy="207892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071751" cy="2078863"/>
            </a:xfrm>
            <a:custGeom>
              <a:avLst/>
              <a:gdLst/>
              <a:ahLst/>
              <a:cxnLst/>
              <a:rect l="l" t="t" r="r" b="b"/>
              <a:pathLst>
                <a:path w="2071751" h="2078863">
                  <a:moveTo>
                    <a:pt x="0" y="0"/>
                  </a:moveTo>
                  <a:lnTo>
                    <a:pt x="2071751" y="0"/>
                  </a:lnTo>
                  <a:lnTo>
                    <a:pt x="2071751" y="2078863"/>
                  </a:lnTo>
                  <a:lnTo>
                    <a:pt x="0" y="20788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/>
              <a:stretch>
                <a:fillRect r="2" b="-3"/>
              </a:stretch>
            </a:blipFill>
          </p:spPr>
        </p:sp>
      </p:grpSp>
      <p:sp>
        <p:nvSpPr>
          <p:cNvPr id="17" name="TextBox 17"/>
          <p:cNvSpPr txBox="1"/>
          <p:nvPr/>
        </p:nvSpPr>
        <p:spPr>
          <a:xfrm>
            <a:off x="1066359" y="2749091"/>
            <a:ext cx="15352668" cy="49497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European Day of Languages: Friday 26th September </a:t>
            </a:r>
          </a:p>
          <a:p>
            <a:pPr algn="ctr">
              <a:lnSpc>
                <a:spcPts val="4377"/>
              </a:lnSpc>
            </a:pPr>
            <a:endParaRPr lang="en-US" sz="3126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Parents Evening: Wednesday 22nd October and Thursday 23rd October</a:t>
            </a:r>
          </a:p>
          <a:p>
            <a:pPr algn="ctr">
              <a:lnSpc>
                <a:spcPts val="4377"/>
              </a:lnSpc>
            </a:pPr>
            <a:endParaRPr lang="en-US" sz="3126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Year 1 Christmas Show: Tuesday 9th December </a:t>
            </a:r>
          </a:p>
          <a:p>
            <a:pPr algn="ctr">
              <a:lnSpc>
                <a:spcPts val="4377"/>
              </a:lnSpc>
            </a:pPr>
            <a:endParaRPr lang="en-US" sz="3126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Visit from the RepTylers: Spring Term date tbc</a:t>
            </a:r>
          </a:p>
          <a:p>
            <a:pPr algn="ctr">
              <a:lnSpc>
                <a:spcPts val="4377"/>
              </a:lnSpc>
            </a:pPr>
            <a:endParaRPr lang="en-US" sz="3126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4377"/>
              </a:lnSpc>
            </a:pPr>
            <a:r>
              <a:rPr lang="en-US" sz="3126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Visit to Arundel Castle: Summer Term date tbc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993551" y="1167453"/>
            <a:ext cx="13498284" cy="7622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14"/>
              </a:lnSpc>
            </a:pPr>
            <a:r>
              <a:rPr lang="en-US" sz="7650">
                <a:solidFill>
                  <a:srgbClr val="257167"/>
                </a:solidFill>
                <a:latin typeface="Playpen Sans"/>
                <a:ea typeface="Playpen Sans"/>
                <a:cs typeface="Playpen Sans"/>
                <a:sym typeface="Playpen Sans"/>
              </a:rPr>
              <a:t>Looking Ahead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6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048936" y="7584840"/>
            <a:ext cx="10420729" cy="8195564"/>
          </a:xfrm>
          <a:custGeom>
            <a:avLst/>
            <a:gdLst/>
            <a:ahLst/>
            <a:cxnLst/>
            <a:rect l="l" t="t" r="r" b="b"/>
            <a:pathLst>
              <a:path w="10420729" h="8195564">
                <a:moveTo>
                  <a:pt x="10420729" y="0"/>
                </a:moveTo>
                <a:lnTo>
                  <a:pt x="0" y="0"/>
                </a:lnTo>
                <a:lnTo>
                  <a:pt x="0" y="8195564"/>
                </a:lnTo>
                <a:lnTo>
                  <a:pt x="10420729" y="8195564"/>
                </a:lnTo>
                <a:lnTo>
                  <a:pt x="1042072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47" b="-4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25013" y="8668590"/>
            <a:ext cx="6591359" cy="4114800"/>
          </a:xfrm>
          <a:custGeom>
            <a:avLst/>
            <a:gdLst/>
            <a:ahLst/>
            <a:cxnLst/>
            <a:rect l="l" t="t" r="r" b="b"/>
            <a:pathLst>
              <a:path w="6591359" h="4114800">
                <a:moveTo>
                  <a:pt x="0" y="0"/>
                </a:moveTo>
                <a:lnTo>
                  <a:pt x="6591359" y="0"/>
                </a:lnTo>
                <a:lnTo>
                  <a:pt x="65913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71" r="-7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25987" y="9258300"/>
            <a:ext cx="6622452" cy="4114800"/>
          </a:xfrm>
          <a:custGeom>
            <a:avLst/>
            <a:gdLst/>
            <a:ahLst/>
            <a:cxnLst/>
            <a:rect l="l" t="t" r="r" b="b"/>
            <a:pathLst>
              <a:path w="6622452" h="4114800">
                <a:moveTo>
                  <a:pt x="0" y="0"/>
                </a:moveTo>
                <a:lnTo>
                  <a:pt x="6622452" y="0"/>
                </a:lnTo>
                <a:lnTo>
                  <a:pt x="66224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63" b="-6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02380" y="9118791"/>
            <a:ext cx="4195609" cy="4114800"/>
          </a:xfrm>
          <a:custGeom>
            <a:avLst/>
            <a:gdLst/>
            <a:ahLst/>
            <a:cxnLst/>
            <a:rect l="l" t="t" r="r" b="b"/>
            <a:pathLst>
              <a:path w="4195609" h="4114800">
                <a:moveTo>
                  <a:pt x="0" y="0"/>
                </a:moveTo>
                <a:lnTo>
                  <a:pt x="4195609" y="0"/>
                </a:lnTo>
                <a:lnTo>
                  <a:pt x="4195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 l="-58" r="-58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58850" y="8465999"/>
            <a:ext cx="1829150" cy="4114800"/>
          </a:xfrm>
          <a:custGeom>
            <a:avLst/>
            <a:gdLst/>
            <a:ahLst/>
            <a:cxnLst/>
            <a:rect l="l" t="t" r="r" b="b"/>
            <a:pathLst>
              <a:path w="1829150" h="4114800">
                <a:moveTo>
                  <a:pt x="0" y="0"/>
                </a:moveTo>
                <a:lnTo>
                  <a:pt x="1829150" y="0"/>
                </a:lnTo>
                <a:lnTo>
                  <a:pt x="18291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 l="-134" r="-134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750932" y="-678267"/>
            <a:ext cx="2766605" cy="2782268"/>
          </a:xfrm>
          <a:custGeom>
            <a:avLst/>
            <a:gdLst/>
            <a:ahLst/>
            <a:cxnLst/>
            <a:rect l="l" t="t" r="r" b="b"/>
            <a:pathLst>
              <a:path w="2766605" h="2782268">
                <a:moveTo>
                  <a:pt x="0" y="0"/>
                </a:moveTo>
                <a:lnTo>
                  <a:pt x="2766605" y="0"/>
                </a:lnTo>
                <a:lnTo>
                  <a:pt x="2766605" y="2782268"/>
                </a:lnTo>
                <a:lnTo>
                  <a:pt x="0" y="27822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 t="-60" b="-6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1784343" y="9258300"/>
            <a:ext cx="4398907" cy="1770199"/>
          </a:xfrm>
          <a:custGeom>
            <a:avLst/>
            <a:gdLst/>
            <a:ahLst/>
            <a:cxnLst/>
            <a:rect l="l" t="t" r="r" b="b"/>
            <a:pathLst>
              <a:path w="4398907" h="1770199">
                <a:moveTo>
                  <a:pt x="0" y="0"/>
                </a:moveTo>
                <a:lnTo>
                  <a:pt x="4398907" y="0"/>
                </a:lnTo>
                <a:lnTo>
                  <a:pt x="4398907" y="1770199"/>
                </a:lnTo>
                <a:lnTo>
                  <a:pt x="0" y="17701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 t="-22" b="-2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424707" y="9591859"/>
            <a:ext cx="1997876" cy="1436640"/>
          </a:xfrm>
          <a:custGeom>
            <a:avLst/>
            <a:gdLst/>
            <a:ahLst/>
            <a:cxnLst/>
            <a:rect l="l" t="t" r="r" b="b"/>
            <a:pathLst>
              <a:path w="1997876" h="1436640">
                <a:moveTo>
                  <a:pt x="0" y="0"/>
                </a:moveTo>
                <a:lnTo>
                  <a:pt x="1997876" y="0"/>
                </a:lnTo>
                <a:lnTo>
                  <a:pt x="1997876" y="1436640"/>
                </a:lnTo>
                <a:lnTo>
                  <a:pt x="0" y="1436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 l="-2" r="-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2225156" y="5409997"/>
            <a:ext cx="4051143" cy="1488132"/>
          </a:xfrm>
          <a:custGeom>
            <a:avLst/>
            <a:gdLst/>
            <a:ahLst/>
            <a:cxnLst/>
            <a:rect l="l" t="t" r="r" b="b"/>
            <a:pathLst>
              <a:path w="4051143" h="1488132">
                <a:moveTo>
                  <a:pt x="0" y="0"/>
                </a:moveTo>
                <a:lnTo>
                  <a:pt x="4051143" y="0"/>
                </a:lnTo>
                <a:lnTo>
                  <a:pt x="4051143" y="1488132"/>
                </a:lnTo>
                <a:lnTo>
                  <a:pt x="0" y="148813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 t="-164" b="-164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137213" y="9226393"/>
            <a:ext cx="2327928" cy="1802106"/>
          </a:xfrm>
          <a:custGeom>
            <a:avLst/>
            <a:gdLst/>
            <a:ahLst/>
            <a:cxnLst/>
            <a:rect l="l" t="t" r="r" b="b"/>
            <a:pathLst>
              <a:path w="2327928" h="1802106">
                <a:moveTo>
                  <a:pt x="0" y="0"/>
                </a:moveTo>
                <a:lnTo>
                  <a:pt x="2327928" y="0"/>
                </a:lnTo>
                <a:lnTo>
                  <a:pt x="2327928" y="1802106"/>
                </a:lnTo>
                <a:lnTo>
                  <a:pt x="0" y="180210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 t="-89" b="-89"/>
            </a:stretch>
          </a:blipFill>
        </p:spPr>
      </p:sp>
      <p:sp>
        <p:nvSpPr>
          <p:cNvPr id="12" name="Freeform 12"/>
          <p:cNvSpPr/>
          <p:nvPr/>
        </p:nvSpPr>
        <p:spPr>
          <a:xfrm rot="10733463">
            <a:off x="-1227090" y="-1117644"/>
            <a:ext cx="3284402" cy="2884623"/>
          </a:xfrm>
          <a:custGeom>
            <a:avLst/>
            <a:gdLst/>
            <a:ahLst/>
            <a:cxnLst/>
            <a:rect l="l" t="t" r="r" b="b"/>
            <a:pathLst>
              <a:path w="3284402" h="2884623">
                <a:moveTo>
                  <a:pt x="0" y="0"/>
                </a:moveTo>
                <a:lnTo>
                  <a:pt x="3284402" y="0"/>
                </a:lnTo>
                <a:lnTo>
                  <a:pt x="3284402" y="2884623"/>
                </a:lnTo>
                <a:lnTo>
                  <a:pt x="0" y="288462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 l="-1" r="-1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141517" y="9258300"/>
            <a:ext cx="4700636" cy="4114800"/>
          </a:xfrm>
          <a:custGeom>
            <a:avLst/>
            <a:gdLst/>
            <a:ahLst/>
            <a:cxnLst/>
            <a:rect l="l" t="t" r="r" b="b"/>
            <a:pathLst>
              <a:path w="4700636" h="4114800">
                <a:moveTo>
                  <a:pt x="0" y="0"/>
                </a:moveTo>
                <a:lnTo>
                  <a:pt x="4700636" y="0"/>
                </a:lnTo>
                <a:lnTo>
                  <a:pt x="47006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 t="-65" b="-65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9032034" y="-678267"/>
            <a:ext cx="4353839" cy="1706967"/>
          </a:xfrm>
          <a:custGeom>
            <a:avLst/>
            <a:gdLst/>
            <a:ahLst/>
            <a:cxnLst/>
            <a:rect l="l" t="t" r="r" b="b"/>
            <a:pathLst>
              <a:path w="4353839" h="1706967">
                <a:moveTo>
                  <a:pt x="0" y="0"/>
                </a:moveTo>
                <a:lnTo>
                  <a:pt x="4353839" y="0"/>
                </a:lnTo>
                <a:lnTo>
                  <a:pt x="4353839" y="1706967"/>
                </a:lnTo>
                <a:lnTo>
                  <a:pt x="0" y="1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 t="-121" b="-121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305423" y="5143500"/>
            <a:ext cx="3073460" cy="2152493"/>
          </a:xfrm>
          <a:custGeom>
            <a:avLst/>
            <a:gdLst/>
            <a:ahLst/>
            <a:cxnLst/>
            <a:rect l="l" t="t" r="r" b="b"/>
            <a:pathLst>
              <a:path w="3073460" h="2152493">
                <a:moveTo>
                  <a:pt x="0" y="0"/>
                </a:moveTo>
                <a:lnTo>
                  <a:pt x="3073460" y="0"/>
                </a:lnTo>
                <a:lnTo>
                  <a:pt x="3073460" y="2152493"/>
                </a:lnTo>
                <a:lnTo>
                  <a:pt x="0" y="215249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xmlns="" r:embed="rId29"/>
                </a:ext>
              </a:extLst>
            </a:blip>
            <a:stretch>
              <a:fillRect l="-47" r="-47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264918" y="1342936"/>
            <a:ext cx="1363053" cy="1559162"/>
          </a:xfrm>
          <a:custGeom>
            <a:avLst/>
            <a:gdLst/>
            <a:ahLst/>
            <a:cxnLst/>
            <a:rect l="l" t="t" r="r" b="b"/>
            <a:pathLst>
              <a:path w="1363053" h="1559162">
                <a:moveTo>
                  <a:pt x="0" y="0"/>
                </a:moveTo>
                <a:lnTo>
                  <a:pt x="1363053" y="0"/>
                </a:lnTo>
                <a:lnTo>
                  <a:pt x="1363053" y="1559162"/>
                </a:lnTo>
                <a:lnTo>
                  <a:pt x="0" y="155916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xmlns="" r:embed="rId31"/>
                </a:ext>
              </a:extLst>
            </a:blip>
            <a:stretch>
              <a:fillRect l="-218" r="-218"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442692" y="3997473"/>
            <a:ext cx="14308240" cy="1581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464"/>
              </a:lnSpc>
            </a:pPr>
            <a:r>
              <a:rPr lang="en-US" sz="15552">
                <a:solidFill>
                  <a:srgbClr val="257167"/>
                </a:solidFill>
                <a:latin typeface="Playpen Sans"/>
                <a:ea typeface="Playpen Sans"/>
                <a:cs typeface="Playpen Sans"/>
                <a:sym typeface="Playpen Sans"/>
              </a:rPr>
              <a:t>Thank you!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838</Words>
  <Application>Microsoft Office PowerPoint</Application>
  <PresentationFormat>Custom</PresentationFormat>
  <Paragraphs>85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Playpen Sans Bold</vt:lpstr>
      <vt:lpstr>Playpen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 PowerPoint.pptx</dc:title>
  <dc:creator>Sammy Rushworth</dc:creator>
  <cp:lastModifiedBy>Sammy Rushworth</cp:lastModifiedBy>
  <cp:revision>2</cp:revision>
  <dcterms:created xsi:type="dcterms:W3CDTF">2006-08-16T00:00:00Z</dcterms:created>
  <dcterms:modified xsi:type="dcterms:W3CDTF">2025-09-17T14:03:38Z</dcterms:modified>
  <dc:identifier>DAGzOBMvzi0</dc:identifier>
</cp:coreProperties>
</file>