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sldIdLst>
    <p:sldId id="256" r:id="rId2"/>
    <p:sldId id="257" r:id="rId3"/>
    <p:sldId id="267" r:id="rId4"/>
    <p:sldId id="261" r:id="rId5"/>
    <p:sldId id="263" r:id="rId6"/>
    <p:sldId id="264" r:id="rId7"/>
    <p:sldId id="262" r:id="rId8"/>
    <p:sldId id="265" r:id="rId9"/>
    <p:sldId id="271" r:id="rId10"/>
    <p:sldId id="273" r:id="rId11"/>
    <p:sldId id="268" r:id="rId12"/>
    <p:sldId id="270" r:id="rId13"/>
    <p:sldId id="272" r:id="rId14"/>
    <p:sldId id="260"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66"/>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29D4D8-9AF4-44F2-86F8-9C5C1B0FBB39}"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0CCF9974-F61D-441B-80B2-D631B2CFDCC2}">
      <dgm:prSet phldrT="[Text]"/>
      <dgm:spPr/>
      <dgm:t>
        <a:bodyPr/>
        <a:lstStyle/>
        <a:p>
          <a:r>
            <a:rPr lang="en-US" dirty="0"/>
            <a:t>History</a:t>
          </a:r>
        </a:p>
      </dgm:t>
    </dgm:pt>
    <dgm:pt modelId="{A3C215C8-A291-4CAC-980E-9CD6DE5446A5}" type="parTrans" cxnId="{4F26E111-EFAD-4C18-BBD2-B6447414C24F}">
      <dgm:prSet/>
      <dgm:spPr/>
      <dgm:t>
        <a:bodyPr/>
        <a:lstStyle/>
        <a:p>
          <a:endParaRPr lang="en-US"/>
        </a:p>
      </dgm:t>
    </dgm:pt>
    <dgm:pt modelId="{15959544-FFB7-42F0-BA31-6CFF1A92D89A}" type="sibTrans" cxnId="{4F26E111-EFAD-4C18-BBD2-B6447414C24F}">
      <dgm:prSet/>
      <dgm:spPr/>
      <dgm:t>
        <a:bodyPr/>
        <a:lstStyle/>
        <a:p>
          <a:endParaRPr lang="en-US"/>
        </a:p>
      </dgm:t>
    </dgm:pt>
    <dgm:pt modelId="{C10CE2F3-A476-4A14-96E3-2401B3DE3AC6}">
      <dgm:prSet phldrT="[Text]"/>
      <dgm:spPr/>
      <dgm:t>
        <a:bodyPr/>
        <a:lstStyle/>
        <a:p>
          <a:r>
            <a:rPr lang="en-US" dirty="0" err="1">
              <a:solidFill>
                <a:srgbClr val="002060"/>
              </a:solidFill>
            </a:rPr>
            <a:t>Anglo-saxons</a:t>
          </a:r>
          <a:endParaRPr lang="en-US" dirty="0">
            <a:solidFill>
              <a:srgbClr val="002060"/>
            </a:solidFill>
          </a:endParaRPr>
        </a:p>
      </dgm:t>
    </dgm:pt>
    <dgm:pt modelId="{2B03C308-B555-42DE-9501-76C223E04FDA}" type="parTrans" cxnId="{66DF2210-0B49-4D5B-89FD-2D55178F19AB}">
      <dgm:prSet/>
      <dgm:spPr/>
      <dgm:t>
        <a:bodyPr/>
        <a:lstStyle/>
        <a:p>
          <a:endParaRPr lang="en-US"/>
        </a:p>
      </dgm:t>
    </dgm:pt>
    <dgm:pt modelId="{3EBAF3E1-F39D-4B68-971C-E7971F3747D3}" type="sibTrans" cxnId="{66DF2210-0B49-4D5B-89FD-2D55178F19AB}">
      <dgm:prSet/>
      <dgm:spPr/>
      <dgm:t>
        <a:bodyPr/>
        <a:lstStyle/>
        <a:p>
          <a:endParaRPr lang="en-US"/>
        </a:p>
      </dgm:t>
    </dgm:pt>
    <dgm:pt modelId="{639F2BE2-A4EF-4A61-9D1E-39BC33B7731F}">
      <dgm:prSet phldrT="[Text]"/>
      <dgm:spPr/>
      <dgm:t>
        <a:bodyPr/>
        <a:lstStyle/>
        <a:p>
          <a:r>
            <a:rPr lang="en-US" dirty="0">
              <a:solidFill>
                <a:srgbClr val="002060"/>
              </a:solidFill>
            </a:rPr>
            <a:t>Greeks</a:t>
          </a:r>
        </a:p>
      </dgm:t>
    </dgm:pt>
    <dgm:pt modelId="{0C582659-42F5-4252-B889-EE538A80CDFE}" type="parTrans" cxnId="{53D7D778-4A73-489F-9C71-F3BD3D1935A6}">
      <dgm:prSet/>
      <dgm:spPr/>
      <dgm:t>
        <a:bodyPr/>
        <a:lstStyle/>
        <a:p>
          <a:endParaRPr lang="en-US"/>
        </a:p>
      </dgm:t>
    </dgm:pt>
    <dgm:pt modelId="{4AA0A359-759C-4A0D-B9A6-9508B41AC15E}" type="sibTrans" cxnId="{53D7D778-4A73-489F-9C71-F3BD3D1935A6}">
      <dgm:prSet/>
      <dgm:spPr/>
      <dgm:t>
        <a:bodyPr/>
        <a:lstStyle/>
        <a:p>
          <a:endParaRPr lang="en-US"/>
        </a:p>
      </dgm:t>
    </dgm:pt>
    <dgm:pt modelId="{48B924C9-4D94-4A97-805F-75463F422A31}">
      <dgm:prSet phldrT="[Text]"/>
      <dgm:spPr/>
      <dgm:t>
        <a:bodyPr/>
        <a:lstStyle/>
        <a:p>
          <a:r>
            <a:rPr lang="en-US" dirty="0"/>
            <a:t>Geography</a:t>
          </a:r>
        </a:p>
      </dgm:t>
    </dgm:pt>
    <dgm:pt modelId="{65A41894-C8E6-4382-A450-FE6FCEA4290B}" type="parTrans" cxnId="{20715ED8-3F72-4476-8C25-10994230722C}">
      <dgm:prSet/>
      <dgm:spPr/>
      <dgm:t>
        <a:bodyPr/>
        <a:lstStyle/>
        <a:p>
          <a:endParaRPr lang="en-US"/>
        </a:p>
      </dgm:t>
    </dgm:pt>
    <dgm:pt modelId="{4B09BB8E-1A18-44F0-9222-C2F38341FC8A}" type="sibTrans" cxnId="{20715ED8-3F72-4476-8C25-10994230722C}">
      <dgm:prSet/>
      <dgm:spPr/>
      <dgm:t>
        <a:bodyPr/>
        <a:lstStyle/>
        <a:p>
          <a:endParaRPr lang="en-US"/>
        </a:p>
      </dgm:t>
    </dgm:pt>
    <dgm:pt modelId="{FB299449-45DF-42EA-BA07-B70307DAACCA}">
      <dgm:prSet phldrT="[Text]"/>
      <dgm:spPr/>
      <dgm:t>
        <a:bodyPr/>
        <a:lstStyle/>
        <a:p>
          <a:r>
            <a:rPr lang="en-US" dirty="0">
              <a:solidFill>
                <a:srgbClr val="7030A0"/>
              </a:solidFill>
            </a:rPr>
            <a:t>Deserts</a:t>
          </a:r>
        </a:p>
      </dgm:t>
    </dgm:pt>
    <dgm:pt modelId="{6EF5D54B-8471-46C6-8770-C386333AB4BD}" type="parTrans" cxnId="{6477FB25-D166-4549-9F79-ED8CC5FD484A}">
      <dgm:prSet/>
      <dgm:spPr/>
      <dgm:t>
        <a:bodyPr/>
        <a:lstStyle/>
        <a:p>
          <a:endParaRPr lang="en-US"/>
        </a:p>
      </dgm:t>
    </dgm:pt>
    <dgm:pt modelId="{5BD70309-C2AA-48AE-B9EA-F3F2E87DFD7D}" type="sibTrans" cxnId="{6477FB25-D166-4549-9F79-ED8CC5FD484A}">
      <dgm:prSet/>
      <dgm:spPr/>
      <dgm:t>
        <a:bodyPr/>
        <a:lstStyle/>
        <a:p>
          <a:endParaRPr lang="en-US"/>
        </a:p>
      </dgm:t>
    </dgm:pt>
    <dgm:pt modelId="{6741F222-0F4B-40A5-B361-51681EECC5C1}">
      <dgm:prSet phldrT="[Text]"/>
      <dgm:spPr/>
      <dgm:t>
        <a:bodyPr/>
        <a:lstStyle/>
        <a:p>
          <a:r>
            <a:rPr lang="en-US" dirty="0">
              <a:solidFill>
                <a:srgbClr val="7030A0"/>
              </a:solidFill>
            </a:rPr>
            <a:t>Alps</a:t>
          </a:r>
        </a:p>
      </dgm:t>
    </dgm:pt>
    <dgm:pt modelId="{8ADC107B-B805-4ACC-93EA-85EB7FA66AA1}" type="parTrans" cxnId="{96B730E3-6B52-40A1-94BD-55DC2A1C9734}">
      <dgm:prSet/>
      <dgm:spPr/>
      <dgm:t>
        <a:bodyPr/>
        <a:lstStyle/>
        <a:p>
          <a:endParaRPr lang="en-US"/>
        </a:p>
      </dgm:t>
    </dgm:pt>
    <dgm:pt modelId="{AE59C484-FB19-4077-BC68-98BB581F613B}" type="sibTrans" cxnId="{96B730E3-6B52-40A1-94BD-55DC2A1C9734}">
      <dgm:prSet/>
      <dgm:spPr/>
      <dgm:t>
        <a:bodyPr/>
        <a:lstStyle/>
        <a:p>
          <a:endParaRPr lang="en-US"/>
        </a:p>
      </dgm:t>
    </dgm:pt>
    <dgm:pt modelId="{4C8258B6-FD71-462C-B64E-5DC91FA1DA0C}">
      <dgm:prSet phldrT="[Text]"/>
      <dgm:spPr/>
      <dgm:t>
        <a:bodyPr/>
        <a:lstStyle/>
        <a:p>
          <a:r>
            <a:rPr lang="en-US" dirty="0"/>
            <a:t>Science</a:t>
          </a:r>
        </a:p>
      </dgm:t>
    </dgm:pt>
    <dgm:pt modelId="{F0065580-8C06-42C4-B0D6-2854DD0C1B8A}" type="parTrans" cxnId="{EADAEA2C-3576-405B-8490-78748E4484DC}">
      <dgm:prSet/>
      <dgm:spPr/>
      <dgm:t>
        <a:bodyPr/>
        <a:lstStyle/>
        <a:p>
          <a:endParaRPr lang="en-US"/>
        </a:p>
      </dgm:t>
    </dgm:pt>
    <dgm:pt modelId="{DC94EAC2-5D9A-4DD1-A07B-0C9E0253889D}" type="sibTrans" cxnId="{EADAEA2C-3576-405B-8490-78748E4484DC}">
      <dgm:prSet/>
      <dgm:spPr/>
      <dgm:t>
        <a:bodyPr/>
        <a:lstStyle/>
        <a:p>
          <a:endParaRPr lang="en-US"/>
        </a:p>
      </dgm:t>
    </dgm:pt>
    <dgm:pt modelId="{43D1CEFE-5A88-4618-9E2E-742B804295FD}">
      <dgm:prSet phldrT="[Text]"/>
      <dgm:spPr/>
      <dgm:t>
        <a:bodyPr/>
        <a:lstStyle/>
        <a:p>
          <a:r>
            <a:rPr lang="en-US" dirty="0">
              <a:solidFill>
                <a:srgbClr val="FF0000"/>
              </a:solidFill>
            </a:rPr>
            <a:t>Forces</a:t>
          </a:r>
        </a:p>
      </dgm:t>
    </dgm:pt>
    <dgm:pt modelId="{FFAE768D-B7CF-4FF0-A937-632DF998A6FE}" type="parTrans" cxnId="{CBE80835-D9EA-4C28-8777-FBA9011ED2E0}">
      <dgm:prSet/>
      <dgm:spPr/>
      <dgm:t>
        <a:bodyPr/>
        <a:lstStyle/>
        <a:p>
          <a:endParaRPr lang="en-US"/>
        </a:p>
      </dgm:t>
    </dgm:pt>
    <dgm:pt modelId="{A9FE19E5-3FE7-4AB7-A36F-8DA3F33C9DAD}" type="sibTrans" cxnId="{CBE80835-D9EA-4C28-8777-FBA9011ED2E0}">
      <dgm:prSet/>
      <dgm:spPr/>
      <dgm:t>
        <a:bodyPr/>
        <a:lstStyle/>
        <a:p>
          <a:endParaRPr lang="en-US"/>
        </a:p>
      </dgm:t>
    </dgm:pt>
    <dgm:pt modelId="{CCA87D14-91AE-4CAA-A87B-8B9F85505CBB}">
      <dgm:prSet phldrT="[Text]"/>
      <dgm:spPr/>
      <dgm:t>
        <a:bodyPr/>
        <a:lstStyle/>
        <a:p>
          <a:r>
            <a:rPr lang="en-US" dirty="0">
              <a:solidFill>
                <a:srgbClr val="FF0000"/>
              </a:solidFill>
            </a:rPr>
            <a:t>Earth &amp; Space</a:t>
          </a:r>
        </a:p>
      </dgm:t>
    </dgm:pt>
    <dgm:pt modelId="{21A1506B-2D0F-4F08-86E4-DEB712068862}" type="parTrans" cxnId="{57A4113A-2EBF-46C0-BD37-97DD7EF3ED85}">
      <dgm:prSet/>
      <dgm:spPr/>
      <dgm:t>
        <a:bodyPr/>
        <a:lstStyle/>
        <a:p>
          <a:endParaRPr lang="en-US"/>
        </a:p>
      </dgm:t>
    </dgm:pt>
    <dgm:pt modelId="{E1EDA17C-570E-47CE-9D22-F03396992160}" type="sibTrans" cxnId="{57A4113A-2EBF-46C0-BD37-97DD7EF3ED85}">
      <dgm:prSet/>
      <dgm:spPr/>
      <dgm:t>
        <a:bodyPr/>
        <a:lstStyle/>
        <a:p>
          <a:endParaRPr lang="en-US"/>
        </a:p>
      </dgm:t>
    </dgm:pt>
    <dgm:pt modelId="{8881F94C-272D-44E8-BDDE-6CB3CB542A41}">
      <dgm:prSet phldrT="[Text]"/>
      <dgm:spPr/>
      <dgm:t>
        <a:bodyPr/>
        <a:lstStyle/>
        <a:p>
          <a:r>
            <a:rPr lang="en-US" dirty="0"/>
            <a:t>Art and DT</a:t>
          </a:r>
        </a:p>
      </dgm:t>
    </dgm:pt>
    <dgm:pt modelId="{4A4A58DA-3F30-49B9-AE64-A87ADF69BF96}" type="parTrans" cxnId="{D5B81A7D-B5CB-4744-983E-42A66CE99E2C}">
      <dgm:prSet/>
      <dgm:spPr/>
      <dgm:t>
        <a:bodyPr/>
        <a:lstStyle/>
        <a:p>
          <a:endParaRPr lang="en-US"/>
        </a:p>
      </dgm:t>
    </dgm:pt>
    <dgm:pt modelId="{20231014-2AA9-4032-A8E0-0FB0955E603D}" type="sibTrans" cxnId="{D5B81A7D-B5CB-4744-983E-42A66CE99E2C}">
      <dgm:prSet/>
      <dgm:spPr/>
      <dgm:t>
        <a:bodyPr/>
        <a:lstStyle/>
        <a:p>
          <a:endParaRPr lang="en-US"/>
        </a:p>
      </dgm:t>
    </dgm:pt>
    <dgm:pt modelId="{3008C580-D04D-4A24-AA4A-47DC65AE1661}">
      <dgm:prSet/>
      <dgm:spPr/>
      <dgm:t>
        <a:bodyPr/>
        <a:lstStyle/>
        <a:p>
          <a:r>
            <a:rPr lang="en-US" dirty="0">
              <a:solidFill>
                <a:srgbClr val="CC6600"/>
              </a:solidFill>
            </a:rPr>
            <a:t>Mixed media portraits</a:t>
          </a:r>
        </a:p>
      </dgm:t>
    </dgm:pt>
    <dgm:pt modelId="{4E1FF30C-3372-407A-A900-0447B2C1FB76}" type="parTrans" cxnId="{E8F6B7C0-B0F0-4E19-B8EE-CDFB97FC8797}">
      <dgm:prSet/>
      <dgm:spPr/>
      <dgm:t>
        <a:bodyPr/>
        <a:lstStyle/>
        <a:p>
          <a:endParaRPr lang="en-US"/>
        </a:p>
      </dgm:t>
    </dgm:pt>
    <dgm:pt modelId="{E70F29F7-9617-4433-97F1-D388CEA9690E}" type="sibTrans" cxnId="{E8F6B7C0-B0F0-4E19-B8EE-CDFB97FC8797}">
      <dgm:prSet/>
      <dgm:spPr/>
      <dgm:t>
        <a:bodyPr/>
        <a:lstStyle/>
        <a:p>
          <a:endParaRPr lang="en-US"/>
        </a:p>
      </dgm:t>
    </dgm:pt>
    <dgm:pt modelId="{A84BD786-CD5A-4972-8792-3CCF8FFBAC26}">
      <dgm:prSet phldrT="[Text]"/>
      <dgm:spPr/>
      <dgm:t>
        <a:bodyPr/>
        <a:lstStyle/>
        <a:p>
          <a:endParaRPr lang="en-US" dirty="0"/>
        </a:p>
      </dgm:t>
    </dgm:pt>
    <dgm:pt modelId="{ACBA9B6F-043F-48A3-B4D9-38AEBEC7797B}" type="parTrans" cxnId="{F32315F3-D971-4242-9104-595202F2DB03}">
      <dgm:prSet/>
      <dgm:spPr/>
      <dgm:t>
        <a:bodyPr/>
        <a:lstStyle/>
        <a:p>
          <a:endParaRPr lang="en-US"/>
        </a:p>
      </dgm:t>
    </dgm:pt>
    <dgm:pt modelId="{0A4EEAEE-44FB-4514-AF71-1AFE6E7B3981}" type="sibTrans" cxnId="{F32315F3-D971-4242-9104-595202F2DB03}">
      <dgm:prSet/>
      <dgm:spPr/>
      <dgm:t>
        <a:bodyPr/>
        <a:lstStyle/>
        <a:p>
          <a:endParaRPr lang="en-US"/>
        </a:p>
      </dgm:t>
    </dgm:pt>
    <dgm:pt modelId="{0F683055-006F-41A9-8247-38D138B3E937}">
      <dgm:prSet phldrT="[Text]"/>
      <dgm:spPr/>
      <dgm:t>
        <a:bodyPr/>
        <a:lstStyle/>
        <a:p>
          <a:endParaRPr lang="en-US" dirty="0"/>
        </a:p>
      </dgm:t>
    </dgm:pt>
    <dgm:pt modelId="{48767795-6B5F-4160-B91C-AA3B8A59DF04}" type="parTrans" cxnId="{0466C46D-77D1-4161-A630-759EA9791EB3}">
      <dgm:prSet/>
      <dgm:spPr/>
      <dgm:t>
        <a:bodyPr/>
        <a:lstStyle/>
        <a:p>
          <a:endParaRPr lang="en-US"/>
        </a:p>
      </dgm:t>
    </dgm:pt>
    <dgm:pt modelId="{DEA9BB96-B2D9-4DBF-B935-04E8A800E9DD}" type="sibTrans" cxnId="{0466C46D-77D1-4161-A630-759EA9791EB3}">
      <dgm:prSet/>
      <dgm:spPr/>
      <dgm:t>
        <a:bodyPr/>
        <a:lstStyle/>
        <a:p>
          <a:endParaRPr lang="en-US"/>
        </a:p>
      </dgm:t>
    </dgm:pt>
    <dgm:pt modelId="{F60DCC79-72D8-45B9-8006-25C1B306F779}">
      <dgm:prSet phldrT="[Text]"/>
      <dgm:spPr/>
      <dgm:t>
        <a:bodyPr/>
        <a:lstStyle/>
        <a:p>
          <a:r>
            <a:rPr lang="en-US" dirty="0">
              <a:solidFill>
                <a:srgbClr val="7030A0"/>
              </a:solidFill>
            </a:rPr>
            <a:t>Oceans</a:t>
          </a:r>
        </a:p>
      </dgm:t>
    </dgm:pt>
    <dgm:pt modelId="{1FBEAE60-512B-43C2-90A7-014436F17BA3}" type="parTrans" cxnId="{0598FF05-151F-4F3B-AD1F-1E9B93E50BD1}">
      <dgm:prSet/>
      <dgm:spPr/>
      <dgm:t>
        <a:bodyPr/>
        <a:lstStyle/>
        <a:p>
          <a:endParaRPr lang="en-US"/>
        </a:p>
      </dgm:t>
    </dgm:pt>
    <dgm:pt modelId="{87216D56-5A17-42D3-BE0F-C7A92759D244}" type="sibTrans" cxnId="{0598FF05-151F-4F3B-AD1F-1E9B93E50BD1}">
      <dgm:prSet/>
      <dgm:spPr/>
      <dgm:t>
        <a:bodyPr/>
        <a:lstStyle/>
        <a:p>
          <a:endParaRPr lang="en-US"/>
        </a:p>
      </dgm:t>
    </dgm:pt>
    <dgm:pt modelId="{1EB550CC-B64E-4264-BD7D-6C262DADEF36}">
      <dgm:prSet phldrT="[Text]"/>
      <dgm:spPr/>
      <dgm:t>
        <a:bodyPr/>
        <a:lstStyle/>
        <a:p>
          <a:endParaRPr lang="en-US" dirty="0"/>
        </a:p>
      </dgm:t>
    </dgm:pt>
    <dgm:pt modelId="{9D3E660E-239C-46BB-A531-F1312282FBD4}" type="parTrans" cxnId="{613A96B8-BB36-4A77-BCBF-11F57F897A79}">
      <dgm:prSet/>
      <dgm:spPr/>
      <dgm:t>
        <a:bodyPr/>
        <a:lstStyle/>
        <a:p>
          <a:endParaRPr lang="en-US"/>
        </a:p>
      </dgm:t>
    </dgm:pt>
    <dgm:pt modelId="{1D6720F8-E436-4CA1-ACA1-C17E28463751}" type="sibTrans" cxnId="{613A96B8-BB36-4A77-BCBF-11F57F897A79}">
      <dgm:prSet/>
      <dgm:spPr/>
      <dgm:t>
        <a:bodyPr/>
        <a:lstStyle/>
        <a:p>
          <a:endParaRPr lang="en-US"/>
        </a:p>
      </dgm:t>
    </dgm:pt>
    <dgm:pt modelId="{A92BA479-CFB9-4800-B990-DED9132628FA}">
      <dgm:prSet phldrT="[Text]"/>
      <dgm:spPr/>
      <dgm:t>
        <a:bodyPr/>
        <a:lstStyle/>
        <a:p>
          <a:r>
            <a:rPr lang="en-US" dirty="0">
              <a:solidFill>
                <a:srgbClr val="FF0000"/>
              </a:solidFill>
            </a:rPr>
            <a:t>Living things</a:t>
          </a:r>
        </a:p>
      </dgm:t>
    </dgm:pt>
    <dgm:pt modelId="{831BC0FC-A843-415B-AFB5-19C360CDCC40}" type="parTrans" cxnId="{4AC2D2C0-671D-4652-88CB-DAF038DB8B40}">
      <dgm:prSet/>
      <dgm:spPr/>
      <dgm:t>
        <a:bodyPr/>
        <a:lstStyle/>
        <a:p>
          <a:endParaRPr lang="en-US"/>
        </a:p>
      </dgm:t>
    </dgm:pt>
    <dgm:pt modelId="{17743E3D-880F-4361-B476-D4D3D43E0852}" type="sibTrans" cxnId="{4AC2D2C0-671D-4652-88CB-DAF038DB8B40}">
      <dgm:prSet/>
      <dgm:spPr/>
      <dgm:t>
        <a:bodyPr/>
        <a:lstStyle/>
        <a:p>
          <a:endParaRPr lang="en-US"/>
        </a:p>
      </dgm:t>
    </dgm:pt>
    <dgm:pt modelId="{2B58FDB3-E222-438F-B4AA-5B0F988BCEB8}">
      <dgm:prSet phldrT="[Text]"/>
      <dgm:spPr/>
      <dgm:t>
        <a:bodyPr/>
        <a:lstStyle/>
        <a:p>
          <a:r>
            <a:rPr lang="en-US" dirty="0">
              <a:solidFill>
                <a:srgbClr val="FF0000"/>
              </a:solidFill>
            </a:rPr>
            <a:t>Materials</a:t>
          </a:r>
        </a:p>
      </dgm:t>
    </dgm:pt>
    <dgm:pt modelId="{B8A7F48E-5918-4CDC-893B-3B2FD335509A}" type="parTrans" cxnId="{040AFB90-8FBD-415F-A7F3-491638C57DF6}">
      <dgm:prSet/>
      <dgm:spPr/>
      <dgm:t>
        <a:bodyPr/>
        <a:lstStyle/>
        <a:p>
          <a:endParaRPr lang="en-US"/>
        </a:p>
      </dgm:t>
    </dgm:pt>
    <dgm:pt modelId="{72648977-73AD-4E7F-A7A2-5FFA65A5912A}" type="sibTrans" cxnId="{040AFB90-8FBD-415F-A7F3-491638C57DF6}">
      <dgm:prSet/>
      <dgm:spPr/>
      <dgm:t>
        <a:bodyPr/>
        <a:lstStyle/>
        <a:p>
          <a:endParaRPr lang="en-US"/>
        </a:p>
      </dgm:t>
    </dgm:pt>
    <dgm:pt modelId="{CD27E1DE-7D99-4C56-BF75-6E3568068C62}">
      <dgm:prSet/>
      <dgm:spPr/>
      <dgm:t>
        <a:bodyPr/>
        <a:lstStyle/>
        <a:p>
          <a:r>
            <a:rPr lang="en-US" dirty="0">
              <a:solidFill>
                <a:srgbClr val="CC6600"/>
              </a:solidFill>
            </a:rPr>
            <a:t>Sculptures</a:t>
          </a:r>
        </a:p>
      </dgm:t>
    </dgm:pt>
    <dgm:pt modelId="{AA3A5ABE-1B16-4A7E-98A3-A3DE139C7FB5}" type="parTrans" cxnId="{5FC6B528-16C5-45CC-9CDF-74E5189D88D0}">
      <dgm:prSet/>
      <dgm:spPr/>
      <dgm:t>
        <a:bodyPr/>
        <a:lstStyle/>
        <a:p>
          <a:endParaRPr lang="en-US"/>
        </a:p>
      </dgm:t>
    </dgm:pt>
    <dgm:pt modelId="{3F205A9B-2E7C-4B8F-9CFA-3209F01013D6}" type="sibTrans" cxnId="{5FC6B528-16C5-45CC-9CDF-74E5189D88D0}">
      <dgm:prSet/>
      <dgm:spPr/>
      <dgm:t>
        <a:bodyPr/>
        <a:lstStyle/>
        <a:p>
          <a:endParaRPr lang="en-US"/>
        </a:p>
      </dgm:t>
    </dgm:pt>
    <dgm:pt modelId="{41CDBAD0-C517-47FD-8815-5516C002E056}">
      <dgm:prSet/>
      <dgm:spPr/>
      <dgm:t>
        <a:bodyPr/>
        <a:lstStyle/>
        <a:p>
          <a:r>
            <a:rPr lang="en-US" dirty="0" err="1">
              <a:solidFill>
                <a:srgbClr val="CC6600"/>
              </a:solidFill>
            </a:rPr>
            <a:t>Anglo-saxon</a:t>
          </a:r>
          <a:r>
            <a:rPr lang="en-US" dirty="0">
              <a:solidFill>
                <a:srgbClr val="CC6600"/>
              </a:solidFill>
            </a:rPr>
            <a:t> boats</a:t>
          </a:r>
        </a:p>
      </dgm:t>
    </dgm:pt>
    <dgm:pt modelId="{C1F9BE26-4687-401E-AD4D-ADEE9C11902F}" type="parTrans" cxnId="{C730BA0F-93B2-49BD-8F4D-615649377824}">
      <dgm:prSet/>
      <dgm:spPr/>
      <dgm:t>
        <a:bodyPr/>
        <a:lstStyle/>
        <a:p>
          <a:endParaRPr lang="en-US"/>
        </a:p>
      </dgm:t>
    </dgm:pt>
    <dgm:pt modelId="{3D69D3C4-A571-4BAC-9550-044E492B6BDC}" type="sibTrans" cxnId="{C730BA0F-93B2-49BD-8F4D-615649377824}">
      <dgm:prSet/>
      <dgm:spPr/>
      <dgm:t>
        <a:bodyPr/>
        <a:lstStyle/>
        <a:p>
          <a:endParaRPr lang="en-US"/>
        </a:p>
      </dgm:t>
    </dgm:pt>
    <dgm:pt modelId="{C6F503BA-D779-4AA8-893E-287C0525EC24}">
      <dgm:prSet/>
      <dgm:spPr/>
      <dgm:t>
        <a:bodyPr/>
        <a:lstStyle/>
        <a:p>
          <a:endParaRPr lang="en-US" dirty="0">
            <a:solidFill>
              <a:srgbClr val="CC6600"/>
            </a:solidFill>
          </a:endParaRPr>
        </a:p>
      </dgm:t>
    </dgm:pt>
    <dgm:pt modelId="{3A9877C1-4535-43B5-80A7-CC69DE9E213C}" type="parTrans" cxnId="{0F4FCC7E-4A75-4F24-AAD8-4A6C9339E7E0}">
      <dgm:prSet/>
      <dgm:spPr/>
      <dgm:t>
        <a:bodyPr/>
        <a:lstStyle/>
        <a:p>
          <a:endParaRPr lang="en-US"/>
        </a:p>
      </dgm:t>
    </dgm:pt>
    <dgm:pt modelId="{831794C1-A373-4A17-84E4-9AE860F53BBE}" type="sibTrans" cxnId="{0F4FCC7E-4A75-4F24-AAD8-4A6C9339E7E0}">
      <dgm:prSet/>
      <dgm:spPr/>
      <dgm:t>
        <a:bodyPr/>
        <a:lstStyle/>
        <a:p>
          <a:endParaRPr lang="en-US"/>
        </a:p>
      </dgm:t>
    </dgm:pt>
    <dgm:pt modelId="{4A5ADF02-8531-4AB3-956F-1EEA9DE9BBFD}">
      <dgm:prSet/>
      <dgm:spPr/>
      <dgm:t>
        <a:bodyPr/>
        <a:lstStyle/>
        <a:p>
          <a:r>
            <a:rPr lang="en-US" dirty="0">
              <a:solidFill>
                <a:schemeClr val="bg1"/>
              </a:solidFill>
            </a:rPr>
            <a:t>Music</a:t>
          </a:r>
        </a:p>
      </dgm:t>
    </dgm:pt>
    <dgm:pt modelId="{9835CE98-CA5F-4900-A218-C2F05266009C}" type="sibTrans" cxnId="{2D56E682-D974-4714-9090-783359288600}">
      <dgm:prSet/>
      <dgm:spPr/>
      <dgm:t>
        <a:bodyPr/>
        <a:lstStyle/>
        <a:p>
          <a:endParaRPr lang="en-US"/>
        </a:p>
      </dgm:t>
    </dgm:pt>
    <dgm:pt modelId="{90719E44-217D-4054-A0FB-9B7A57791EF2}" type="parTrans" cxnId="{2D56E682-D974-4714-9090-783359288600}">
      <dgm:prSet/>
      <dgm:spPr/>
      <dgm:t>
        <a:bodyPr/>
        <a:lstStyle/>
        <a:p>
          <a:endParaRPr lang="en-US"/>
        </a:p>
      </dgm:t>
    </dgm:pt>
    <dgm:pt modelId="{0783CC63-2FB4-486D-A70E-BF80BA459BDF}">
      <dgm:prSet custT="1"/>
      <dgm:spPr/>
      <dgm:t>
        <a:bodyPr/>
        <a:lstStyle/>
        <a:p>
          <a:r>
            <a:rPr lang="en-GB" sz="1800" kern="1200" dirty="0">
              <a:solidFill>
                <a:srgbClr val="FF9966"/>
              </a:solidFill>
            </a:rPr>
            <a:t>Rock music </a:t>
          </a:r>
          <a:r>
            <a:rPr lang="en-GB" sz="1600" kern="1200" dirty="0">
              <a:solidFill>
                <a:srgbClr val="FF9966"/>
              </a:solidFill>
            </a:rPr>
            <a:t>(</a:t>
          </a:r>
          <a:r>
            <a:rPr lang="en-GB" sz="1600" kern="1200" dirty="0" err="1">
              <a:solidFill>
                <a:srgbClr val="FF9966"/>
              </a:solidFill>
            </a:rPr>
            <a:t>Livin</a:t>
          </a:r>
          <a:r>
            <a:rPr lang="en-GB" sz="1600" kern="1200" dirty="0">
              <a:solidFill>
                <a:srgbClr val="FF9966"/>
              </a:solidFill>
            </a:rPr>
            <a:t>’ on a prayer)</a:t>
          </a:r>
        </a:p>
      </dgm:t>
    </dgm:pt>
    <dgm:pt modelId="{8528254B-8476-462F-9CDE-27614D9B6803}" type="parTrans" cxnId="{3D249728-C1D7-4E8A-BFFD-2324EB1EC75D}">
      <dgm:prSet/>
      <dgm:spPr/>
      <dgm:t>
        <a:bodyPr/>
        <a:lstStyle/>
        <a:p>
          <a:endParaRPr lang="en-GB"/>
        </a:p>
      </dgm:t>
    </dgm:pt>
    <dgm:pt modelId="{2E37A658-9F69-4DF1-BAE5-B0AB0FE96E1B}" type="sibTrans" cxnId="{3D249728-C1D7-4E8A-BFFD-2324EB1EC75D}">
      <dgm:prSet/>
      <dgm:spPr/>
      <dgm:t>
        <a:bodyPr/>
        <a:lstStyle/>
        <a:p>
          <a:endParaRPr lang="en-GB"/>
        </a:p>
      </dgm:t>
    </dgm:pt>
    <dgm:pt modelId="{1000BAD8-9C62-4D5F-9582-0B3744CB218A}">
      <dgm:prSet custT="1"/>
      <dgm:spPr/>
      <dgm:t>
        <a:bodyPr/>
        <a:lstStyle/>
        <a:p>
          <a:r>
            <a:rPr lang="en-GB" sz="1800" kern="1200" dirty="0">
              <a:solidFill>
                <a:srgbClr val="FF9966"/>
              </a:solidFill>
              <a:latin typeface="Trebuchet MS" panose="020B0603020202020204"/>
              <a:ea typeface="+mn-ea"/>
              <a:cs typeface="+mn-cs"/>
            </a:rPr>
            <a:t>Motown</a:t>
          </a:r>
        </a:p>
      </dgm:t>
    </dgm:pt>
    <dgm:pt modelId="{6A737D6A-ED29-4B88-BCB0-778CC57FECA6}" type="parTrans" cxnId="{7FF58370-A79A-4451-A355-0CE42ECAB028}">
      <dgm:prSet/>
      <dgm:spPr/>
      <dgm:t>
        <a:bodyPr/>
        <a:lstStyle/>
        <a:p>
          <a:endParaRPr lang="en-GB"/>
        </a:p>
      </dgm:t>
    </dgm:pt>
    <dgm:pt modelId="{72B762B4-762F-42C7-949F-93ABE7961A81}" type="sibTrans" cxnId="{7FF58370-A79A-4451-A355-0CE42ECAB028}">
      <dgm:prSet/>
      <dgm:spPr/>
      <dgm:t>
        <a:bodyPr/>
        <a:lstStyle/>
        <a:p>
          <a:endParaRPr lang="en-GB"/>
        </a:p>
      </dgm:t>
    </dgm:pt>
    <dgm:pt modelId="{77867439-4DE8-4687-A0A8-9D344E84FD37}">
      <dgm:prSet custT="1"/>
      <dgm:spPr/>
      <dgm:t>
        <a:bodyPr/>
        <a:lstStyle/>
        <a:p>
          <a:r>
            <a:rPr lang="en-GB" sz="1800" kern="1200" dirty="0">
              <a:solidFill>
                <a:srgbClr val="FF9966"/>
              </a:solidFill>
            </a:rPr>
            <a:t>Pop music </a:t>
          </a:r>
          <a:r>
            <a:rPr lang="en-GB" sz="1600" kern="1200" dirty="0">
              <a:solidFill>
                <a:srgbClr val="FF9966"/>
              </a:solidFill>
            </a:rPr>
            <a:t>(Make you feel my love)</a:t>
          </a:r>
        </a:p>
      </dgm:t>
    </dgm:pt>
    <dgm:pt modelId="{AA8D689F-B748-4094-8EBF-DB2010CDE9DD}" type="parTrans" cxnId="{2262DBEC-6D30-49B7-85D9-510EE7C4E4D4}">
      <dgm:prSet/>
      <dgm:spPr/>
      <dgm:t>
        <a:bodyPr/>
        <a:lstStyle/>
        <a:p>
          <a:endParaRPr lang="en-GB"/>
        </a:p>
      </dgm:t>
    </dgm:pt>
    <dgm:pt modelId="{E488F87A-2327-4C41-97E4-BDBB9205ACA5}" type="sibTrans" cxnId="{2262DBEC-6D30-49B7-85D9-510EE7C4E4D4}">
      <dgm:prSet/>
      <dgm:spPr/>
      <dgm:t>
        <a:bodyPr/>
        <a:lstStyle/>
        <a:p>
          <a:endParaRPr lang="en-GB"/>
        </a:p>
      </dgm:t>
    </dgm:pt>
    <dgm:pt modelId="{0353AF4B-FCAF-491E-8A00-DF63528951B5}">
      <dgm:prSet custT="1"/>
      <dgm:spPr/>
      <dgm:t>
        <a:bodyPr/>
        <a:lstStyle/>
        <a:p>
          <a:r>
            <a:rPr lang="en-GB" sz="1800" kern="1200" dirty="0">
              <a:solidFill>
                <a:srgbClr val="FF9966"/>
              </a:solidFill>
            </a:rPr>
            <a:t>Hip Hop </a:t>
          </a:r>
          <a:r>
            <a:rPr lang="en-GB" sz="1600" kern="1200" dirty="0">
              <a:solidFill>
                <a:srgbClr val="FF9966"/>
              </a:solidFill>
            </a:rPr>
            <a:t>(Fresh Prince of Bel-Air theme)</a:t>
          </a:r>
        </a:p>
      </dgm:t>
    </dgm:pt>
    <dgm:pt modelId="{D3A5D6A6-91E2-4CE0-B443-C7EA40D7BD3C}" type="parTrans" cxnId="{2494D627-7777-4F59-B39E-5D5015CC9DE1}">
      <dgm:prSet/>
      <dgm:spPr/>
      <dgm:t>
        <a:bodyPr/>
        <a:lstStyle/>
        <a:p>
          <a:endParaRPr lang="en-GB"/>
        </a:p>
      </dgm:t>
    </dgm:pt>
    <dgm:pt modelId="{8C6AA766-8151-4212-9861-064F3AFF29BD}" type="sibTrans" cxnId="{2494D627-7777-4F59-B39E-5D5015CC9DE1}">
      <dgm:prSet/>
      <dgm:spPr/>
      <dgm:t>
        <a:bodyPr/>
        <a:lstStyle/>
        <a:p>
          <a:endParaRPr lang="en-GB"/>
        </a:p>
      </dgm:t>
    </dgm:pt>
    <dgm:pt modelId="{88AC7440-6F07-442C-9898-8313EDDD8C83}" type="pres">
      <dgm:prSet presAssocID="{7029D4D8-9AF4-44F2-86F8-9C5C1B0FBB39}" presName="Name0" presStyleCnt="0">
        <dgm:presLayoutVars>
          <dgm:dir/>
          <dgm:animLvl val="lvl"/>
          <dgm:resizeHandles val="exact"/>
        </dgm:presLayoutVars>
      </dgm:prSet>
      <dgm:spPr/>
    </dgm:pt>
    <dgm:pt modelId="{362EE27F-749C-4B2E-9B92-D247C21B34E6}" type="pres">
      <dgm:prSet presAssocID="{0CCF9974-F61D-441B-80B2-D631B2CFDCC2}" presName="composite" presStyleCnt="0"/>
      <dgm:spPr/>
    </dgm:pt>
    <dgm:pt modelId="{268DB9E3-ADD5-4653-9B3B-3C2D83C6F9D6}" type="pres">
      <dgm:prSet presAssocID="{0CCF9974-F61D-441B-80B2-D631B2CFDCC2}" presName="parTx" presStyleLbl="alignNode1" presStyleIdx="0" presStyleCnt="5">
        <dgm:presLayoutVars>
          <dgm:chMax val="0"/>
          <dgm:chPref val="0"/>
          <dgm:bulletEnabled val="1"/>
        </dgm:presLayoutVars>
      </dgm:prSet>
      <dgm:spPr/>
    </dgm:pt>
    <dgm:pt modelId="{9D436479-AB7E-4673-8FBB-4E011CBDC9FD}" type="pres">
      <dgm:prSet presAssocID="{0CCF9974-F61D-441B-80B2-D631B2CFDCC2}" presName="desTx" presStyleLbl="alignAccFollowNode1" presStyleIdx="0" presStyleCnt="5" custLinFactNeighborX="-948" custLinFactNeighborY="1679">
        <dgm:presLayoutVars>
          <dgm:bulletEnabled val="1"/>
        </dgm:presLayoutVars>
      </dgm:prSet>
      <dgm:spPr/>
    </dgm:pt>
    <dgm:pt modelId="{AA91688F-043D-4717-8CC7-6510E687045B}" type="pres">
      <dgm:prSet presAssocID="{15959544-FFB7-42F0-BA31-6CFF1A92D89A}" presName="space" presStyleCnt="0"/>
      <dgm:spPr/>
    </dgm:pt>
    <dgm:pt modelId="{2A4E8F3F-F6EB-4625-9BFA-980BA5B6BC49}" type="pres">
      <dgm:prSet presAssocID="{48B924C9-4D94-4A97-805F-75463F422A31}" presName="composite" presStyleCnt="0"/>
      <dgm:spPr/>
    </dgm:pt>
    <dgm:pt modelId="{F50D1DE5-6778-44D9-A4B2-30AD1106B4B1}" type="pres">
      <dgm:prSet presAssocID="{48B924C9-4D94-4A97-805F-75463F422A31}" presName="parTx" presStyleLbl="alignNode1" presStyleIdx="1" presStyleCnt="5">
        <dgm:presLayoutVars>
          <dgm:chMax val="0"/>
          <dgm:chPref val="0"/>
          <dgm:bulletEnabled val="1"/>
        </dgm:presLayoutVars>
      </dgm:prSet>
      <dgm:spPr/>
    </dgm:pt>
    <dgm:pt modelId="{539BA41C-1839-4B11-A1B3-50423D424CD8}" type="pres">
      <dgm:prSet presAssocID="{48B924C9-4D94-4A97-805F-75463F422A31}" presName="desTx" presStyleLbl="alignAccFollowNode1" presStyleIdx="1" presStyleCnt="5">
        <dgm:presLayoutVars>
          <dgm:bulletEnabled val="1"/>
        </dgm:presLayoutVars>
      </dgm:prSet>
      <dgm:spPr/>
    </dgm:pt>
    <dgm:pt modelId="{37D9EA42-FC3F-4361-9217-1C98086A0F4C}" type="pres">
      <dgm:prSet presAssocID="{4B09BB8E-1A18-44F0-9222-C2F38341FC8A}" presName="space" presStyleCnt="0"/>
      <dgm:spPr/>
    </dgm:pt>
    <dgm:pt modelId="{3FEB92CD-A578-46C8-BF2A-375AC870F479}" type="pres">
      <dgm:prSet presAssocID="{4C8258B6-FD71-462C-B64E-5DC91FA1DA0C}" presName="composite" presStyleCnt="0"/>
      <dgm:spPr/>
    </dgm:pt>
    <dgm:pt modelId="{AE58DB2C-DC32-4C9F-AC0F-C069DDC8E2A0}" type="pres">
      <dgm:prSet presAssocID="{4C8258B6-FD71-462C-B64E-5DC91FA1DA0C}" presName="parTx" presStyleLbl="alignNode1" presStyleIdx="2" presStyleCnt="5">
        <dgm:presLayoutVars>
          <dgm:chMax val="0"/>
          <dgm:chPref val="0"/>
          <dgm:bulletEnabled val="1"/>
        </dgm:presLayoutVars>
      </dgm:prSet>
      <dgm:spPr/>
    </dgm:pt>
    <dgm:pt modelId="{96CF3136-A2DB-4D8D-948A-77DE8AAE4729}" type="pres">
      <dgm:prSet presAssocID="{4C8258B6-FD71-462C-B64E-5DC91FA1DA0C}" presName="desTx" presStyleLbl="alignAccFollowNode1" presStyleIdx="2" presStyleCnt="5">
        <dgm:presLayoutVars>
          <dgm:bulletEnabled val="1"/>
        </dgm:presLayoutVars>
      </dgm:prSet>
      <dgm:spPr/>
    </dgm:pt>
    <dgm:pt modelId="{F307C99E-C64A-459F-9BF9-C4E5F8E40694}" type="pres">
      <dgm:prSet presAssocID="{DC94EAC2-5D9A-4DD1-A07B-0C9E0253889D}" presName="space" presStyleCnt="0"/>
      <dgm:spPr/>
    </dgm:pt>
    <dgm:pt modelId="{064F8D98-72EC-421F-8EB0-384D67D93A3F}" type="pres">
      <dgm:prSet presAssocID="{8881F94C-272D-44E8-BDDE-6CB3CB542A41}" presName="composite" presStyleCnt="0"/>
      <dgm:spPr/>
    </dgm:pt>
    <dgm:pt modelId="{B6C6CBDB-0377-4DB7-BB1A-CBE532CC022E}" type="pres">
      <dgm:prSet presAssocID="{8881F94C-272D-44E8-BDDE-6CB3CB542A41}" presName="parTx" presStyleLbl="alignNode1" presStyleIdx="3" presStyleCnt="5">
        <dgm:presLayoutVars>
          <dgm:chMax val="0"/>
          <dgm:chPref val="0"/>
          <dgm:bulletEnabled val="1"/>
        </dgm:presLayoutVars>
      </dgm:prSet>
      <dgm:spPr/>
    </dgm:pt>
    <dgm:pt modelId="{C25C66BD-7428-45F4-8035-32BE73DAAC64}" type="pres">
      <dgm:prSet presAssocID="{8881F94C-272D-44E8-BDDE-6CB3CB542A41}" presName="desTx" presStyleLbl="alignAccFollowNode1" presStyleIdx="3" presStyleCnt="5">
        <dgm:presLayoutVars>
          <dgm:bulletEnabled val="1"/>
        </dgm:presLayoutVars>
      </dgm:prSet>
      <dgm:spPr/>
    </dgm:pt>
    <dgm:pt modelId="{2BC84629-348B-46BA-8D50-AA3FEB2D55AB}" type="pres">
      <dgm:prSet presAssocID="{20231014-2AA9-4032-A8E0-0FB0955E603D}" presName="space" presStyleCnt="0"/>
      <dgm:spPr/>
    </dgm:pt>
    <dgm:pt modelId="{0DD82BB9-16F3-4B7B-8AF2-C1D799FEF4B0}" type="pres">
      <dgm:prSet presAssocID="{4A5ADF02-8531-4AB3-956F-1EEA9DE9BBFD}" presName="composite" presStyleCnt="0"/>
      <dgm:spPr/>
    </dgm:pt>
    <dgm:pt modelId="{B637159D-9B2D-49CB-A3DA-921B31C8E088}" type="pres">
      <dgm:prSet presAssocID="{4A5ADF02-8531-4AB3-956F-1EEA9DE9BBFD}" presName="parTx" presStyleLbl="alignNode1" presStyleIdx="4" presStyleCnt="5">
        <dgm:presLayoutVars>
          <dgm:chMax val="0"/>
          <dgm:chPref val="0"/>
          <dgm:bulletEnabled val="1"/>
        </dgm:presLayoutVars>
      </dgm:prSet>
      <dgm:spPr/>
    </dgm:pt>
    <dgm:pt modelId="{03C439D8-49AA-40E2-B67C-1DEE1BF31236}" type="pres">
      <dgm:prSet presAssocID="{4A5ADF02-8531-4AB3-956F-1EEA9DE9BBFD}" presName="desTx" presStyleLbl="alignAccFollowNode1" presStyleIdx="4" presStyleCnt="5" custLinFactNeighborX="261" custLinFactNeighborY="1280">
        <dgm:presLayoutVars>
          <dgm:bulletEnabled val="1"/>
        </dgm:presLayoutVars>
      </dgm:prSet>
      <dgm:spPr/>
    </dgm:pt>
  </dgm:ptLst>
  <dgm:cxnLst>
    <dgm:cxn modelId="{7D4A6E05-759C-4689-BE42-D9F7CB6EDFB7}" type="presOf" srcId="{FB299449-45DF-42EA-BA07-B70307DAACCA}" destId="{539BA41C-1839-4B11-A1B3-50423D424CD8}" srcOrd="0" destOrd="0" presId="urn:microsoft.com/office/officeart/2005/8/layout/hList1"/>
    <dgm:cxn modelId="{0598FF05-151F-4F3B-AD1F-1E9B93E50BD1}" srcId="{48B924C9-4D94-4A97-805F-75463F422A31}" destId="{F60DCC79-72D8-45B9-8006-25C1B306F779}" srcOrd="2" destOrd="0" parTransId="{1FBEAE60-512B-43C2-90A7-014436F17BA3}" sibTransId="{87216D56-5A17-42D3-BE0F-C7A92759D244}"/>
    <dgm:cxn modelId="{84A4550E-67C3-4E06-A77A-E6D9D0989A92}" type="presOf" srcId="{43D1CEFE-5A88-4618-9E2E-742B804295FD}" destId="{96CF3136-A2DB-4D8D-948A-77DE8AAE4729}" srcOrd="0" destOrd="0" presId="urn:microsoft.com/office/officeart/2005/8/layout/hList1"/>
    <dgm:cxn modelId="{C730BA0F-93B2-49BD-8F4D-615649377824}" srcId="{8881F94C-272D-44E8-BDDE-6CB3CB542A41}" destId="{41CDBAD0-C517-47FD-8815-5516C002E056}" srcOrd="2" destOrd="0" parTransId="{C1F9BE26-4687-401E-AD4D-ADEE9C11902F}" sibTransId="{3D69D3C4-A571-4BAC-9550-044E492B6BDC}"/>
    <dgm:cxn modelId="{66DF2210-0B49-4D5B-89FD-2D55178F19AB}" srcId="{0CCF9974-F61D-441B-80B2-D631B2CFDCC2}" destId="{C10CE2F3-A476-4A14-96E3-2401B3DE3AC6}" srcOrd="0" destOrd="0" parTransId="{2B03C308-B555-42DE-9501-76C223E04FDA}" sibTransId="{3EBAF3E1-F39D-4B68-971C-E7971F3747D3}"/>
    <dgm:cxn modelId="{99D77211-AD41-4FC0-89C3-1A92CC83823A}" type="presOf" srcId="{8881F94C-272D-44E8-BDDE-6CB3CB542A41}" destId="{B6C6CBDB-0377-4DB7-BB1A-CBE532CC022E}" srcOrd="0" destOrd="0" presId="urn:microsoft.com/office/officeart/2005/8/layout/hList1"/>
    <dgm:cxn modelId="{4F26E111-EFAD-4C18-BBD2-B6447414C24F}" srcId="{7029D4D8-9AF4-44F2-86F8-9C5C1B0FBB39}" destId="{0CCF9974-F61D-441B-80B2-D631B2CFDCC2}" srcOrd="0" destOrd="0" parTransId="{A3C215C8-A291-4CAC-980E-9CD6DE5446A5}" sibTransId="{15959544-FFB7-42F0-BA31-6CFF1A92D89A}"/>
    <dgm:cxn modelId="{0E9A7A1B-0AA2-4AEE-BA08-38D48B4F2AA9}" type="presOf" srcId="{1EB550CC-B64E-4264-BD7D-6C262DADEF36}" destId="{96CF3136-A2DB-4D8D-948A-77DE8AAE4729}" srcOrd="0" destOrd="4" presId="urn:microsoft.com/office/officeart/2005/8/layout/hList1"/>
    <dgm:cxn modelId="{6477FB25-D166-4549-9F79-ED8CC5FD484A}" srcId="{48B924C9-4D94-4A97-805F-75463F422A31}" destId="{FB299449-45DF-42EA-BA07-B70307DAACCA}" srcOrd="0" destOrd="0" parTransId="{6EF5D54B-8471-46C6-8770-C386333AB4BD}" sibTransId="{5BD70309-C2AA-48AE-B9EA-F3F2E87DFD7D}"/>
    <dgm:cxn modelId="{2494D627-7777-4F59-B39E-5D5015CC9DE1}" srcId="{4A5ADF02-8531-4AB3-956F-1EEA9DE9BBFD}" destId="{0353AF4B-FCAF-491E-8A00-DF63528951B5}" srcOrd="2" destOrd="0" parTransId="{D3A5D6A6-91E2-4CE0-B443-C7EA40D7BD3C}" sibTransId="{8C6AA766-8151-4212-9861-064F3AFF29BD}"/>
    <dgm:cxn modelId="{8EEF2F28-7827-4C12-A0C3-60063E1FA96B}" type="presOf" srcId="{4A5ADF02-8531-4AB3-956F-1EEA9DE9BBFD}" destId="{B637159D-9B2D-49CB-A3DA-921B31C8E088}" srcOrd="0" destOrd="0" presId="urn:microsoft.com/office/officeart/2005/8/layout/hList1"/>
    <dgm:cxn modelId="{3D249728-C1D7-4E8A-BFFD-2324EB1EC75D}" srcId="{4A5ADF02-8531-4AB3-956F-1EEA9DE9BBFD}" destId="{0783CC63-2FB4-486D-A70E-BF80BA459BDF}" srcOrd="0" destOrd="0" parTransId="{8528254B-8476-462F-9CDE-27614D9B6803}" sibTransId="{2E37A658-9F69-4DF1-BAE5-B0AB0FE96E1B}"/>
    <dgm:cxn modelId="{5FC6B528-16C5-45CC-9CDF-74E5189D88D0}" srcId="{8881F94C-272D-44E8-BDDE-6CB3CB542A41}" destId="{CD27E1DE-7D99-4C56-BF75-6E3568068C62}" srcOrd="1" destOrd="0" parTransId="{AA3A5ABE-1B16-4A7E-98A3-A3DE139C7FB5}" sibTransId="{3F205A9B-2E7C-4B8F-9CFA-3209F01013D6}"/>
    <dgm:cxn modelId="{EADAEA2C-3576-405B-8490-78748E4484DC}" srcId="{7029D4D8-9AF4-44F2-86F8-9C5C1B0FBB39}" destId="{4C8258B6-FD71-462C-B64E-5DC91FA1DA0C}" srcOrd="2" destOrd="0" parTransId="{F0065580-8C06-42C4-B0D6-2854DD0C1B8A}" sibTransId="{DC94EAC2-5D9A-4DD1-A07B-0C9E0253889D}"/>
    <dgm:cxn modelId="{6C899030-0012-4AB5-9D67-2736C3C62553}" type="presOf" srcId="{C6F503BA-D779-4AA8-893E-287C0525EC24}" destId="{C25C66BD-7428-45F4-8035-32BE73DAAC64}" srcOrd="0" destOrd="3" presId="urn:microsoft.com/office/officeart/2005/8/layout/hList1"/>
    <dgm:cxn modelId="{CBE80835-D9EA-4C28-8777-FBA9011ED2E0}" srcId="{4C8258B6-FD71-462C-B64E-5DC91FA1DA0C}" destId="{43D1CEFE-5A88-4618-9E2E-742B804295FD}" srcOrd="0" destOrd="0" parTransId="{FFAE768D-B7CF-4FF0-A937-632DF998A6FE}" sibTransId="{A9FE19E5-3FE7-4AB7-A36F-8DA3F33C9DAD}"/>
    <dgm:cxn modelId="{5AE79D37-C2C8-4BDB-96A8-E2A0CFEEBDA0}" type="presOf" srcId="{A84BD786-CD5A-4972-8792-3CCF8FFBAC26}" destId="{9D436479-AB7E-4673-8FBB-4E011CBDC9FD}" srcOrd="0" destOrd="3" presId="urn:microsoft.com/office/officeart/2005/8/layout/hList1"/>
    <dgm:cxn modelId="{57A4113A-2EBF-46C0-BD37-97DD7EF3ED85}" srcId="{4C8258B6-FD71-462C-B64E-5DC91FA1DA0C}" destId="{CCA87D14-91AE-4CAA-A87B-8B9F85505CBB}" srcOrd="1" destOrd="0" parTransId="{21A1506B-2D0F-4F08-86E4-DEB712068862}" sibTransId="{E1EDA17C-570E-47CE-9D22-F03396992160}"/>
    <dgm:cxn modelId="{5FEEF95D-6E54-48C7-AFBB-06D823185871}" type="presOf" srcId="{F60DCC79-72D8-45B9-8006-25C1B306F779}" destId="{539BA41C-1839-4B11-A1B3-50423D424CD8}" srcOrd="0" destOrd="2" presId="urn:microsoft.com/office/officeart/2005/8/layout/hList1"/>
    <dgm:cxn modelId="{33EFA541-3E91-455B-B174-C17D062D2F46}" type="presOf" srcId="{C10CE2F3-A476-4A14-96E3-2401B3DE3AC6}" destId="{9D436479-AB7E-4673-8FBB-4E011CBDC9FD}" srcOrd="0" destOrd="0" presId="urn:microsoft.com/office/officeart/2005/8/layout/hList1"/>
    <dgm:cxn modelId="{99F6DC41-8BE9-4273-8F81-764CEEE7EF5E}" type="presOf" srcId="{1000BAD8-9C62-4D5F-9582-0B3744CB218A}" destId="{03C439D8-49AA-40E2-B67C-1DEE1BF31236}" srcOrd="0" destOrd="3" presId="urn:microsoft.com/office/officeart/2005/8/layout/hList1"/>
    <dgm:cxn modelId="{C8F20644-28A4-4E8A-B94F-1707C50BDC4D}" type="presOf" srcId="{2B58FDB3-E222-438F-B4AA-5B0F988BCEB8}" destId="{96CF3136-A2DB-4D8D-948A-77DE8AAE4729}" srcOrd="0" destOrd="3" presId="urn:microsoft.com/office/officeart/2005/8/layout/hList1"/>
    <dgm:cxn modelId="{0B81186B-EF69-482D-9C87-B7C2C488DD56}" type="presOf" srcId="{41CDBAD0-C517-47FD-8815-5516C002E056}" destId="{C25C66BD-7428-45F4-8035-32BE73DAAC64}" srcOrd="0" destOrd="2" presId="urn:microsoft.com/office/officeart/2005/8/layout/hList1"/>
    <dgm:cxn modelId="{0466C46D-77D1-4161-A630-759EA9791EB3}" srcId="{0CCF9974-F61D-441B-80B2-D631B2CFDCC2}" destId="{0F683055-006F-41A9-8247-38D138B3E937}" srcOrd="2" destOrd="0" parTransId="{48767795-6B5F-4160-B91C-AA3B8A59DF04}" sibTransId="{DEA9BB96-B2D9-4DBF-B935-04E8A800E9DD}"/>
    <dgm:cxn modelId="{AF275D4F-87A2-41CE-8556-FF2F11EA145A}" type="presOf" srcId="{48B924C9-4D94-4A97-805F-75463F422A31}" destId="{F50D1DE5-6778-44D9-A4B2-30AD1106B4B1}" srcOrd="0" destOrd="0" presId="urn:microsoft.com/office/officeart/2005/8/layout/hList1"/>
    <dgm:cxn modelId="{7FF58370-A79A-4451-A355-0CE42ECAB028}" srcId="{4A5ADF02-8531-4AB3-956F-1EEA9DE9BBFD}" destId="{1000BAD8-9C62-4D5F-9582-0B3744CB218A}" srcOrd="3" destOrd="0" parTransId="{6A737D6A-ED29-4B88-BCB0-778CC57FECA6}" sibTransId="{72B762B4-762F-42C7-949F-93ABE7961A81}"/>
    <dgm:cxn modelId="{ED227776-66E9-4BC1-B799-F25361215112}" type="presOf" srcId="{0CCF9974-F61D-441B-80B2-D631B2CFDCC2}" destId="{268DB9E3-ADD5-4653-9B3B-3C2D83C6F9D6}" srcOrd="0" destOrd="0" presId="urn:microsoft.com/office/officeart/2005/8/layout/hList1"/>
    <dgm:cxn modelId="{53D7D778-4A73-489F-9C71-F3BD3D1935A6}" srcId="{0CCF9974-F61D-441B-80B2-D631B2CFDCC2}" destId="{639F2BE2-A4EF-4A61-9D1E-39BC33B7731F}" srcOrd="1" destOrd="0" parTransId="{0C582659-42F5-4252-B889-EE538A80CDFE}" sibTransId="{4AA0A359-759C-4A0D-B9A6-9508B41AC15E}"/>
    <dgm:cxn modelId="{D5B81A7D-B5CB-4744-983E-42A66CE99E2C}" srcId="{7029D4D8-9AF4-44F2-86F8-9C5C1B0FBB39}" destId="{8881F94C-272D-44E8-BDDE-6CB3CB542A41}" srcOrd="3" destOrd="0" parTransId="{4A4A58DA-3F30-49B9-AE64-A87ADF69BF96}" sibTransId="{20231014-2AA9-4032-A8E0-0FB0955E603D}"/>
    <dgm:cxn modelId="{0F4FCC7E-4A75-4F24-AAD8-4A6C9339E7E0}" srcId="{8881F94C-272D-44E8-BDDE-6CB3CB542A41}" destId="{C6F503BA-D779-4AA8-893E-287C0525EC24}" srcOrd="3" destOrd="0" parTransId="{3A9877C1-4535-43B5-80A7-CC69DE9E213C}" sibTransId="{831794C1-A373-4A17-84E4-9AE860F53BBE}"/>
    <dgm:cxn modelId="{2D56E682-D974-4714-9090-783359288600}" srcId="{7029D4D8-9AF4-44F2-86F8-9C5C1B0FBB39}" destId="{4A5ADF02-8531-4AB3-956F-1EEA9DE9BBFD}" srcOrd="4" destOrd="0" parTransId="{90719E44-217D-4054-A0FB-9B7A57791EF2}" sibTransId="{9835CE98-CA5F-4900-A218-C2F05266009C}"/>
    <dgm:cxn modelId="{45F89E88-F3E9-44AE-8003-BCCB65D60779}" type="presOf" srcId="{639F2BE2-A4EF-4A61-9D1E-39BC33B7731F}" destId="{9D436479-AB7E-4673-8FBB-4E011CBDC9FD}" srcOrd="0" destOrd="1" presId="urn:microsoft.com/office/officeart/2005/8/layout/hList1"/>
    <dgm:cxn modelId="{2D52B288-4639-4107-B8FF-04ADF524945B}" type="presOf" srcId="{0F683055-006F-41A9-8247-38D138B3E937}" destId="{9D436479-AB7E-4673-8FBB-4E011CBDC9FD}" srcOrd="0" destOrd="2" presId="urn:microsoft.com/office/officeart/2005/8/layout/hList1"/>
    <dgm:cxn modelId="{EBE6A98C-284B-4783-9D79-8DC975E88EC1}" type="presOf" srcId="{0353AF4B-FCAF-491E-8A00-DF63528951B5}" destId="{03C439D8-49AA-40E2-B67C-1DEE1BF31236}" srcOrd="0" destOrd="2" presId="urn:microsoft.com/office/officeart/2005/8/layout/hList1"/>
    <dgm:cxn modelId="{040AFB90-8FBD-415F-A7F3-491638C57DF6}" srcId="{4C8258B6-FD71-462C-B64E-5DC91FA1DA0C}" destId="{2B58FDB3-E222-438F-B4AA-5B0F988BCEB8}" srcOrd="3" destOrd="0" parTransId="{B8A7F48E-5918-4CDC-893B-3B2FD335509A}" sibTransId="{72648977-73AD-4E7F-A7A2-5FFA65A5912A}"/>
    <dgm:cxn modelId="{A01C7596-5459-4489-BEEC-7F7E47A0701B}" type="presOf" srcId="{4C8258B6-FD71-462C-B64E-5DC91FA1DA0C}" destId="{AE58DB2C-DC32-4C9F-AC0F-C069DDC8E2A0}" srcOrd="0" destOrd="0" presId="urn:microsoft.com/office/officeart/2005/8/layout/hList1"/>
    <dgm:cxn modelId="{3D0557A6-D42C-406A-ACEF-F81DDAA69845}" type="presOf" srcId="{A92BA479-CFB9-4800-B990-DED9132628FA}" destId="{96CF3136-A2DB-4D8D-948A-77DE8AAE4729}" srcOrd="0" destOrd="2" presId="urn:microsoft.com/office/officeart/2005/8/layout/hList1"/>
    <dgm:cxn modelId="{AEB2F0B0-EFCA-47C7-A450-4C96A75B0A9D}" type="presOf" srcId="{77867439-4DE8-4687-A0A8-9D344E84FD37}" destId="{03C439D8-49AA-40E2-B67C-1DEE1BF31236}" srcOrd="0" destOrd="1" presId="urn:microsoft.com/office/officeart/2005/8/layout/hList1"/>
    <dgm:cxn modelId="{613A96B8-BB36-4A77-BCBF-11F57F897A79}" srcId="{4C8258B6-FD71-462C-B64E-5DC91FA1DA0C}" destId="{1EB550CC-B64E-4264-BD7D-6C262DADEF36}" srcOrd="4" destOrd="0" parTransId="{9D3E660E-239C-46BB-A531-F1312282FBD4}" sibTransId="{1D6720F8-E436-4CA1-ACA1-C17E28463751}"/>
    <dgm:cxn modelId="{E8F6B7C0-B0F0-4E19-B8EE-CDFB97FC8797}" srcId="{8881F94C-272D-44E8-BDDE-6CB3CB542A41}" destId="{3008C580-D04D-4A24-AA4A-47DC65AE1661}" srcOrd="0" destOrd="0" parTransId="{4E1FF30C-3372-407A-A900-0447B2C1FB76}" sibTransId="{E70F29F7-9617-4433-97F1-D388CEA9690E}"/>
    <dgm:cxn modelId="{4AC2D2C0-671D-4652-88CB-DAF038DB8B40}" srcId="{4C8258B6-FD71-462C-B64E-5DC91FA1DA0C}" destId="{A92BA479-CFB9-4800-B990-DED9132628FA}" srcOrd="2" destOrd="0" parTransId="{831BC0FC-A843-415B-AFB5-19C360CDCC40}" sibTransId="{17743E3D-880F-4361-B476-D4D3D43E0852}"/>
    <dgm:cxn modelId="{3247B8C5-DC8E-4322-B9CD-8ABFBD1A6CF1}" type="presOf" srcId="{CD27E1DE-7D99-4C56-BF75-6E3568068C62}" destId="{C25C66BD-7428-45F4-8035-32BE73DAAC64}" srcOrd="0" destOrd="1" presId="urn:microsoft.com/office/officeart/2005/8/layout/hList1"/>
    <dgm:cxn modelId="{20715ED8-3F72-4476-8C25-10994230722C}" srcId="{7029D4D8-9AF4-44F2-86F8-9C5C1B0FBB39}" destId="{48B924C9-4D94-4A97-805F-75463F422A31}" srcOrd="1" destOrd="0" parTransId="{65A41894-C8E6-4382-A450-FE6FCEA4290B}" sibTransId="{4B09BB8E-1A18-44F0-9222-C2F38341FC8A}"/>
    <dgm:cxn modelId="{A4B83EDA-9CFF-47E0-BEAC-E8962177D5FD}" type="presOf" srcId="{CCA87D14-91AE-4CAA-A87B-8B9F85505CBB}" destId="{96CF3136-A2DB-4D8D-948A-77DE8AAE4729}" srcOrd="0" destOrd="1" presId="urn:microsoft.com/office/officeart/2005/8/layout/hList1"/>
    <dgm:cxn modelId="{825DF6DE-D237-45B4-9AC5-7A7A0FFD7B05}" type="presOf" srcId="{0783CC63-2FB4-486D-A70E-BF80BA459BDF}" destId="{03C439D8-49AA-40E2-B67C-1DEE1BF31236}" srcOrd="0" destOrd="0" presId="urn:microsoft.com/office/officeart/2005/8/layout/hList1"/>
    <dgm:cxn modelId="{96B730E3-6B52-40A1-94BD-55DC2A1C9734}" srcId="{48B924C9-4D94-4A97-805F-75463F422A31}" destId="{6741F222-0F4B-40A5-B361-51681EECC5C1}" srcOrd="1" destOrd="0" parTransId="{8ADC107B-B805-4ACC-93EA-85EB7FA66AA1}" sibTransId="{AE59C484-FB19-4077-BC68-98BB581F613B}"/>
    <dgm:cxn modelId="{D8CC00EA-B7F4-4AF3-87B7-1FA073D64811}" type="presOf" srcId="{3008C580-D04D-4A24-AA4A-47DC65AE1661}" destId="{C25C66BD-7428-45F4-8035-32BE73DAAC64}" srcOrd="0" destOrd="0" presId="urn:microsoft.com/office/officeart/2005/8/layout/hList1"/>
    <dgm:cxn modelId="{2262DBEC-6D30-49B7-85D9-510EE7C4E4D4}" srcId="{4A5ADF02-8531-4AB3-956F-1EEA9DE9BBFD}" destId="{77867439-4DE8-4687-A0A8-9D344E84FD37}" srcOrd="1" destOrd="0" parTransId="{AA8D689F-B748-4094-8EBF-DB2010CDE9DD}" sibTransId="{E488F87A-2327-4C41-97E4-BDBB9205ACA5}"/>
    <dgm:cxn modelId="{FEAE71EF-A9CF-4D76-BD9F-1B2A494AB46D}" type="presOf" srcId="{7029D4D8-9AF4-44F2-86F8-9C5C1B0FBB39}" destId="{88AC7440-6F07-442C-9898-8313EDDD8C83}" srcOrd="0" destOrd="0" presId="urn:microsoft.com/office/officeart/2005/8/layout/hList1"/>
    <dgm:cxn modelId="{F32315F3-D971-4242-9104-595202F2DB03}" srcId="{0CCF9974-F61D-441B-80B2-D631B2CFDCC2}" destId="{A84BD786-CD5A-4972-8792-3CCF8FFBAC26}" srcOrd="3" destOrd="0" parTransId="{ACBA9B6F-043F-48A3-B4D9-38AEBEC7797B}" sibTransId="{0A4EEAEE-44FB-4514-AF71-1AFE6E7B3981}"/>
    <dgm:cxn modelId="{A5BD88F3-88E2-4218-93F7-A8A07A433ED9}" type="presOf" srcId="{6741F222-0F4B-40A5-B361-51681EECC5C1}" destId="{539BA41C-1839-4B11-A1B3-50423D424CD8}" srcOrd="0" destOrd="1" presId="urn:microsoft.com/office/officeart/2005/8/layout/hList1"/>
    <dgm:cxn modelId="{DEFAE42A-34CD-4CD2-A789-D7AC25BA2808}" type="presParOf" srcId="{88AC7440-6F07-442C-9898-8313EDDD8C83}" destId="{362EE27F-749C-4B2E-9B92-D247C21B34E6}" srcOrd="0" destOrd="0" presId="urn:microsoft.com/office/officeart/2005/8/layout/hList1"/>
    <dgm:cxn modelId="{A108F654-0F3D-447F-AB5C-FD5D493F2969}" type="presParOf" srcId="{362EE27F-749C-4B2E-9B92-D247C21B34E6}" destId="{268DB9E3-ADD5-4653-9B3B-3C2D83C6F9D6}" srcOrd="0" destOrd="0" presId="urn:microsoft.com/office/officeart/2005/8/layout/hList1"/>
    <dgm:cxn modelId="{39E748E9-C47D-463E-BD41-33FAB1C696B6}" type="presParOf" srcId="{362EE27F-749C-4B2E-9B92-D247C21B34E6}" destId="{9D436479-AB7E-4673-8FBB-4E011CBDC9FD}" srcOrd="1" destOrd="0" presId="urn:microsoft.com/office/officeart/2005/8/layout/hList1"/>
    <dgm:cxn modelId="{54DCA939-005C-4F7A-AFA5-9A9AA9FD8105}" type="presParOf" srcId="{88AC7440-6F07-442C-9898-8313EDDD8C83}" destId="{AA91688F-043D-4717-8CC7-6510E687045B}" srcOrd="1" destOrd="0" presId="urn:microsoft.com/office/officeart/2005/8/layout/hList1"/>
    <dgm:cxn modelId="{246D0A30-842B-4626-AF39-0F12E090F9DF}" type="presParOf" srcId="{88AC7440-6F07-442C-9898-8313EDDD8C83}" destId="{2A4E8F3F-F6EB-4625-9BFA-980BA5B6BC49}" srcOrd="2" destOrd="0" presId="urn:microsoft.com/office/officeart/2005/8/layout/hList1"/>
    <dgm:cxn modelId="{949AE714-4951-484D-A2C6-1407E60A1A7C}" type="presParOf" srcId="{2A4E8F3F-F6EB-4625-9BFA-980BA5B6BC49}" destId="{F50D1DE5-6778-44D9-A4B2-30AD1106B4B1}" srcOrd="0" destOrd="0" presId="urn:microsoft.com/office/officeart/2005/8/layout/hList1"/>
    <dgm:cxn modelId="{4629014A-5341-4189-A3F4-E6E1AA82D261}" type="presParOf" srcId="{2A4E8F3F-F6EB-4625-9BFA-980BA5B6BC49}" destId="{539BA41C-1839-4B11-A1B3-50423D424CD8}" srcOrd="1" destOrd="0" presId="urn:microsoft.com/office/officeart/2005/8/layout/hList1"/>
    <dgm:cxn modelId="{7DCD42F1-7554-4B83-8460-F7B3C0E1ADDB}" type="presParOf" srcId="{88AC7440-6F07-442C-9898-8313EDDD8C83}" destId="{37D9EA42-FC3F-4361-9217-1C98086A0F4C}" srcOrd="3" destOrd="0" presId="urn:microsoft.com/office/officeart/2005/8/layout/hList1"/>
    <dgm:cxn modelId="{B4469AD2-0E27-4919-9B27-66BA3A118B04}" type="presParOf" srcId="{88AC7440-6F07-442C-9898-8313EDDD8C83}" destId="{3FEB92CD-A578-46C8-BF2A-375AC870F479}" srcOrd="4" destOrd="0" presId="urn:microsoft.com/office/officeart/2005/8/layout/hList1"/>
    <dgm:cxn modelId="{05649618-9FCF-45E2-B266-E564D6A0A117}" type="presParOf" srcId="{3FEB92CD-A578-46C8-BF2A-375AC870F479}" destId="{AE58DB2C-DC32-4C9F-AC0F-C069DDC8E2A0}" srcOrd="0" destOrd="0" presId="urn:microsoft.com/office/officeart/2005/8/layout/hList1"/>
    <dgm:cxn modelId="{A172D083-61D2-4F08-9048-A64AEB5C7650}" type="presParOf" srcId="{3FEB92CD-A578-46C8-BF2A-375AC870F479}" destId="{96CF3136-A2DB-4D8D-948A-77DE8AAE4729}" srcOrd="1" destOrd="0" presId="urn:microsoft.com/office/officeart/2005/8/layout/hList1"/>
    <dgm:cxn modelId="{02531B79-1C16-40C3-BAFC-D3D81A8A837C}" type="presParOf" srcId="{88AC7440-6F07-442C-9898-8313EDDD8C83}" destId="{F307C99E-C64A-459F-9BF9-C4E5F8E40694}" srcOrd="5" destOrd="0" presId="urn:microsoft.com/office/officeart/2005/8/layout/hList1"/>
    <dgm:cxn modelId="{F2526DE3-0F68-4962-9B52-06EBF3AE5BA6}" type="presParOf" srcId="{88AC7440-6F07-442C-9898-8313EDDD8C83}" destId="{064F8D98-72EC-421F-8EB0-384D67D93A3F}" srcOrd="6" destOrd="0" presId="urn:microsoft.com/office/officeart/2005/8/layout/hList1"/>
    <dgm:cxn modelId="{10579DAC-780F-4611-BC6A-4850C66026CB}" type="presParOf" srcId="{064F8D98-72EC-421F-8EB0-384D67D93A3F}" destId="{B6C6CBDB-0377-4DB7-BB1A-CBE532CC022E}" srcOrd="0" destOrd="0" presId="urn:microsoft.com/office/officeart/2005/8/layout/hList1"/>
    <dgm:cxn modelId="{97EA9676-13FA-4267-A909-8A44568102AC}" type="presParOf" srcId="{064F8D98-72EC-421F-8EB0-384D67D93A3F}" destId="{C25C66BD-7428-45F4-8035-32BE73DAAC64}" srcOrd="1" destOrd="0" presId="urn:microsoft.com/office/officeart/2005/8/layout/hList1"/>
    <dgm:cxn modelId="{86A55733-BF0A-49C1-8AC5-0259D96EF032}" type="presParOf" srcId="{88AC7440-6F07-442C-9898-8313EDDD8C83}" destId="{2BC84629-348B-46BA-8D50-AA3FEB2D55AB}" srcOrd="7" destOrd="0" presId="urn:microsoft.com/office/officeart/2005/8/layout/hList1"/>
    <dgm:cxn modelId="{3A74D179-C3D7-45CD-87BD-F949FD4F5AF0}" type="presParOf" srcId="{88AC7440-6F07-442C-9898-8313EDDD8C83}" destId="{0DD82BB9-16F3-4B7B-8AF2-C1D799FEF4B0}" srcOrd="8" destOrd="0" presId="urn:microsoft.com/office/officeart/2005/8/layout/hList1"/>
    <dgm:cxn modelId="{67973397-9ABA-4B8A-9FCA-0FF68D53525E}" type="presParOf" srcId="{0DD82BB9-16F3-4B7B-8AF2-C1D799FEF4B0}" destId="{B637159D-9B2D-49CB-A3DA-921B31C8E088}" srcOrd="0" destOrd="0" presId="urn:microsoft.com/office/officeart/2005/8/layout/hList1"/>
    <dgm:cxn modelId="{787EE5D0-27EB-4A47-B182-68DD712EA6EB}" type="presParOf" srcId="{0DD82BB9-16F3-4B7B-8AF2-C1D799FEF4B0}" destId="{03C439D8-49AA-40E2-B67C-1DEE1BF31236}"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8DB9E3-ADD5-4653-9B3B-3C2D83C6F9D6}">
      <dsp:nvSpPr>
        <dsp:cNvPr id="0" name=""/>
        <dsp:cNvSpPr/>
      </dsp:nvSpPr>
      <dsp:spPr>
        <a:xfrm>
          <a:off x="3810" y="698762"/>
          <a:ext cx="1460499" cy="518400"/>
        </a:xfrm>
        <a:prstGeom prst="rect">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t>History</a:t>
          </a:r>
        </a:p>
      </dsp:txBody>
      <dsp:txXfrm>
        <a:off x="3810" y="698762"/>
        <a:ext cx="1460499" cy="518400"/>
      </dsp:txXfrm>
    </dsp:sp>
    <dsp:sp modelId="{9D436479-AB7E-4673-8FBB-4E011CBDC9FD}">
      <dsp:nvSpPr>
        <dsp:cNvPr id="0" name=""/>
        <dsp:cNvSpPr/>
      </dsp:nvSpPr>
      <dsp:spPr>
        <a:xfrm>
          <a:off x="0" y="1275973"/>
          <a:ext cx="1460499" cy="3502741"/>
        </a:xfrm>
        <a:prstGeom prst="rect">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err="1">
              <a:solidFill>
                <a:srgbClr val="002060"/>
              </a:solidFill>
            </a:rPr>
            <a:t>Anglo-saxons</a:t>
          </a:r>
          <a:endParaRPr lang="en-US" sz="1800" kern="1200" dirty="0">
            <a:solidFill>
              <a:srgbClr val="002060"/>
            </a:solidFill>
          </a:endParaRPr>
        </a:p>
        <a:p>
          <a:pPr marL="171450" lvl="1" indent="-171450" algn="l" defTabSz="800100">
            <a:lnSpc>
              <a:spcPct val="90000"/>
            </a:lnSpc>
            <a:spcBef>
              <a:spcPct val="0"/>
            </a:spcBef>
            <a:spcAft>
              <a:spcPct val="15000"/>
            </a:spcAft>
            <a:buChar char="•"/>
          </a:pPr>
          <a:r>
            <a:rPr lang="en-US" sz="1800" kern="1200" dirty="0">
              <a:solidFill>
                <a:srgbClr val="002060"/>
              </a:solidFill>
            </a:rPr>
            <a:t>Greeks</a:t>
          </a:r>
        </a:p>
        <a:p>
          <a:pPr marL="171450" lvl="1" indent="-171450" algn="l" defTabSz="800100">
            <a:lnSpc>
              <a:spcPct val="90000"/>
            </a:lnSpc>
            <a:spcBef>
              <a:spcPct val="0"/>
            </a:spcBef>
            <a:spcAft>
              <a:spcPct val="15000"/>
            </a:spcAft>
            <a:buChar char="•"/>
          </a:pPr>
          <a:endParaRPr lang="en-US" sz="1800" kern="1200" dirty="0"/>
        </a:p>
        <a:p>
          <a:pPr marL="171450" lvl="1" indent="-171450" algn="l" defTabSz="800100">
            <a:lnSpc>
              <a:spcPct val="90000"/>
            </a:lnSpc>
            <a:spcBef>
              <a:spcPct val="0"/>
            </a:spcBef>
            <a:spcAft>
              <a:spcPct val="15000"/>
            </a:spcAft>
            <a:buChar char="•"/>
          </a:pPr>
          <a:endParaRPr lang="en-US" sz="1800" kern="1200" dirty="0"/>
        </a:p>
      </dsp:txBody>
      <dsp:txXfrm>
        <a:off x="0" y="1275973"/>
        <a:ext cx="1460499" cy="3502741"/>
      </dsp:txXfrm>
    </dsp:sp>
    <dsp:sp modelId="{F50D1DE5-6778-44D9-A4B2-30AD1106B4B1}">
      <dsp:nvSpPr>
        <dsp:cNvPr id="0" name=""/>
        <dsp:cNvSpPr/>
      </dsp:nvSpPr>
      <dsp:spPr>
        <a:xfrm>
          <a:off x="1668780" y="698762"/>
          <a:ext cx="1460499" cy="518400"/>
        </a:xfrm>
        <a:prstGeom prst="rect">
          <a:avLst/>
        </a:prstGeom>
        <a:solidFill>
          <a:schemeClr val="accent3">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t>Geography</a:t>
          </a:r>
        </a:p>
      </dsp:txBody>
      <dsp:txXfrm>
        <a:off x="1668780" y="698762"/>
        <a:ext cx="1460499" cy="518400"/>
      </dsp:txXfrm>
    </dsp:sp>
    <dsp:sp modelId="{539BA41C-1839-4B11-A1B3-50423D424CD8}">
      <dsp:nvSpPr>
        <dsp:cNvPr id="0" name=""/>
        <dsp:cNvSpPr/>
      </dsp:nvSpPr>
      <dsp:spPr>
        <a:xfrm>
          <a:off x="1668780" y="1217162"/>
          <a:ext cx="1460499" cy="3502741"/>
        </a:xfrm>
        <a:prstGeom prst="rect">
          <a:avLst/>
        </a:prstGeom>
        <a:solidFill>
          <a:schemeClr val="accent3">
            <a:tint val="40000"/>
            <a:alpha val="90000"/>
            <a:hueOff val="0"/>
            <a:satOff val="0"/>
            <a:lumOff val="0"/>
            <a:alphaOff val="0"/>
          </a:schemeClr>
        </a:solidFill>
        <a:ln w="19050"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solidFill>
                <a:srgbClr val="7030A0"/>
              </a:solidFill>
            </a:rPr>
            <a:t>Deserts</a:t>
          </a:r>
        </a:p>
        <a:p>
          <a:pPr marL="171450" lvl="1" indent="-171450" algn="l" defTabSz="800100">
            <a:lnSpc>
              <a:spcPct val="90000"/>
            </a:lnSpc>
            <a:spcBef>
              <a:spcPct val="0"/>
            </a:spcBef>
            <a:spcAft>
              <a:spcPct val="15000"/>
            </a:spcAft>
            <a:buChar char="•"/>
          </a:pPr>
          <a:r>
            <a:rPr lang="en-US" sz="1800" kern="1200" dirty="0">
              <a:solidFill>
                <a:srgbClr val="7030A0"/>
              </a:solidFill>
            </a:rPr>
            <a:t>Alps</a:t>
          </a:r>
        </a:p>
        <a:p>
          <a:pPr marL="171450" lvl="1" indent="-171450" algn="l" defTabSz="800100">
            <a:lnSpc>
              <a:spcPct val="90000"/>
            </a:lnSpc>
            <a:spcBef>
              <a:spcPct val="0"/>
            </a:spcBef>
            <a:spcAft>
              <a:spcPct val="15000"/>
            </a:spcAft>
            <a:buChar char="•"/>
          </a:pPr>
          <a:r>
            <a:rPr lang="en-US" sz="1800" kern="1200" dirty="0">
              <a:solidFill>
                <a:srgbClr val="7030A0"/>
              </a:solidFill>
            </a:rPr>
            <a:t>Oceans</a:t>
          </a:r>
        </a:p>
      </dsp:txBody>
      <dsp:txXfrm>
        <a:off x="1668780" y="1217162"/>
        <a:ext cx="1460499" cy="3502741"/>
      </dsp:txXfrm>
    </dsp:sp>
    <dsp:sp modelId="{AE58DB2C-DC32-4C9F-AC0F-C069DDC8E2A0}">
      <dsp:nvSpPr>
        <dsp:cNvPr id="0" name=""/>
        <dsp:cNvSpPr/>
      </dsp:nvSpPr>
      <dsp:spPr>
        <a:xfrm>
          <a:off x="3333750" y="698762"/>
          <a:ext cx="1460499" cy="518400"/>
        </a:xfrm>
        <a:prstGeom prst="rect">
          <a:avLst/>
        </a:prstGeom>
        <a:solidFill>
          <a:schemeClr val="accent4">
            <a:hueOff val="0"/>
            <a:satOff val="0"/>
            <a:lumOff val="0"/>
            <a:alphaOff val="0"/>
          </a:schemeClr>
        </a:solidFill>
        <a:ln w="19050"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t>Science</a:t>
          </a:r>
        </a:p>
      </dsp:txBody>
      <dsp:txXfrm>
        <a:off x="3333750" y="698762"/>
        <a:ext cx="1460499" cy="518400"/>
      </dsp:txXfrm>
    </dsp:sp>
    <dsp:sp modelId="{96CF3136-A2DB-4D8D-948A-77DE8AAE4729}">
      <dsp:nvSpPr>
        <dsp:cNvPr id="0" name=""/>
        <dsp:cNvSpPr/>
      </dsp:nvSpPr>
      <dsp:spPr>
        <a:xfrm>
          <a:off x="3333750" y="1217162"/>
          <a:ext cx="1460499" cy="3502741"/>
        </a:xfrm>
        <a:prstGeom prst="rect">
          <a:avLst/>
        </a:prstGeom>
        <a:solidFill>
          <a:schemeClr val="accent4">
            <a:tint val="40000"/>
            <a:alpha val="90000"/>
            <a:hueOff val="0"/>
            <a:satOff val="0"/>
            <a:lumOff val="0"/>
            <a:alphaOff val="0"/>
          </a:schemeClr>
        </a:solidFill>
        <a:ln w="19050" cap="rnd"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solidFill>
                <a:srgbClr val="FF0000"/>
              </a:solidFill>
            </a:rPr>
            <a:t>Forces</a:t>
          </a:r>
        </a:p>
        <a:p>
          <a:pPr marL="171450" lvl="1" indent="-171450" algn="l" defTabSz="800100">
            <a:lnSpc>
              <a:spcPct val="90000"/>
            </a:lnSpc>
            <a:spcBef>
              <a:spcPct val="0"/>
            </a:spcBef>
            <a:spcAft>
              <a:spcPct val="15000"/>
            </a:spcAft>
            <a:buChar char="•"/>
          </a:pPr>
          <a:r>
            <a:rPr lang="en-US" sz="1800" kern="1200" dirty="0">
              <a:solidFill>
                <a:srgbClr val="FF0000"/>
              </a:solidFill>
            </a:rPr>
            <a:t>Earth &amp; Space</a:t>
          </a:r>
        </a:p>
        <a:p>
          <a:pPr marL="171450" lvl="1" indent="-171450" algn="l" defTabSz="800100">
            <a:lnSpc>
              <a:spcPct val="90000"/>
            </a:lnSpc>
            <a:spcBef>
              <a:spcPct val="0"/>
            </a:spcBef>
            <a:spcAft>
              <a:spcPct val="15000"/>
            </a:spcAft>
            <a:buChar char="•"/>
          </a:pPr>
          <a:r>
            <a:rPr lang="en-US" sz="1800" kern="1200" dirty="0">
              <a:solidFill>
                <a:srgbClr val="FF0000"/>
              </a:solidFill>
            </a:rPr>
            <a:t>Living things</a:t>
          </a:r>
        </a:p>
        <a:p>
          <a:pPr marL="171450" lvl="1" indent="-171450" algn="l" defTabSz="800100">
            <a:lnSpc>
              <a:spcPct val="90000"/>
            </a:lnSpc>
            <a:spcBef>
              <a:spcPct val="0"/>
            </a:spcBef>
            <a:spcAft>
              <a:spcPct val="15000"/>
            </a:spcAft>
            <a:buChar char="•"/>
          </a:pPr>
          <a:r>
            <a:rPr lang="en-US" sz="1800" kern="1200" dirty="0">
              <a:solidFill>
                <a:srgbClr val="FF0000"/>
              </a:solidFill>
            </a:rPr>
            <a:t>Materials</a:t>
          </a:r>
        </a:p>
        <a:p>
          <a:pPr marL="171450" lvl="1" indent="-171450" algn="l" defTabSz="800100">
            <a:lnSpc>
              <a:spcPct val="90000"/>
            </a:lnSpc>
            <a:spcBef>
              <a:spcPct val="0"/>
            </a:spcBef>
            <a:spcAft>
              <a:spcPct val="15000"/>
            </a:spcAft>
            <a:buChar char="•"/>
          </a:pPr>
          <a:endParaRPr lang="en-US" sz="1800" kern="1200" dirty="0"/>
        </a:p>
      </dsp:txBody>
      <dsp:txXfrm>
        <a:off x="3333750" y="1217162"/>
        <a:ext cx="1460499" cy="3502741"/>
      </dsp:txXfrm>
    </dsp:sp>
    <dsp:sp modelId="{B6C6CBDB-0377-4DB7-BB1A-CBE532CC022E}">
      <dsp:nvSpPr>
        <dsp:cNvPr id="0" name=""/>
        <dsp:cNvSpPr/>
      </dsp:nvSpPr>
      <dsp:spPr>
        <a:xfrm>
          <a:off x="4998720" y="698762"/>
          <a:ext cx="1460499" cy="518400"/>
        </a:xfrm>
        <a:prstGeom prst="rect">
          <a:avLst/>
        </a:prstGeom>
        <a:solidFill>
          <a:schemeClr val="accent5">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t>Art and DT</a:t>
          </a:r>
        </a:p>
      </dsp:txBody>
      <dsp:txXfrm>
        <a:off x="4998720" y="698762"/>
        <a:ext cx="1460499" cy="518400"/>
      </dsp:txXfrm>
    </dsp:sp>
    <dsp:sp modelId="{C25C66BD-7428-45F4-8035-32BE73DAAC64}">
      <dsp:nvSpPr>
        <dsp:cNvPr id="0" name=""/>
        <dsp:cNvSpPr/>
      </dsp:nvSpPr>
      <dsp:spPr>
        <a:xfrm>
          <a:off x="4998720" y="1217162"/>
          <a:ext cx="1460499" cy="3502741"/>
        </a:xfrm>
        <a:prstGeom prst="rect">
          <a:avLst/>
        </a:prstGeom>
        <a:solidFill>
          <a:schemeClr val="accent5">
            <a:tint val="40000"/>
            <a:alpha val="90000"/>
            <a:hueOff val="0"/>
            <a:satOff val="0"/>
            <a:lumOff val="0"/>
            <a:alphaOff val="0"/>
          </a:schemeClr>
        </a:solidFill>
        <a:ln w="19050" cap="rnd"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solidFill>
                <a:srgbClr val="CC6600"/>
              </a:solidFill>
            </a:rPr>
            <a:t>Mixed media portraits</a:t>
          </a:r>
        </a:p>
        <a:p>
          <a:pPr marL="171450" lvl="1" indent="-171450" algn="l" defTabSz="800100">
            <a:lnSpc>
              <a:spcPct val="90000"/>
            </a:lnSpc>
            <a:spcBef>
              <a:spcPct val="0"/>
            </a:spcBef>
            <a:spcAft>
              <a:spcPct val="15000"/>
            </a:spcAft>
            <a:buChar char="•"/>
          </a:pPr>
          <a:r>
            <a:rPr lang="en-US" sz="1800" kern="1200" dirty="0">
              <a:solidFill>
                <a:srgbClr val="CC6600"/>
              </a:solidFill>
            </a:rPr>
            <a:t>Sculptures</a:t>
          </a:r>
        </a:p>
        <a:p>
          <a:pPr marL="171450" lvl="1" indent="-171450" algn="l" defTabSz="800100">
            <a:lnSpc>
              <a:spcPct val="90000"/>
            </a:lnSpc>
            <a:spcBef>
              <a:spcPct val="0"/>
            </a:spcBef>
            <a:spcAft>
              <a:spcPct val="15000"/>
            </a:spcAft>
            <a:buChar char="•"/>
          </a:pPr>
          <a:r>
            <a:rPr lang="en-US" sz="1800" kern="1200" dirty="0" err="1">
              <a:solidFill>
                <a:srgbClr val="CC6600"/>
              </a:solidFill>
            </a:rPr>
            <a:t>Anglo-saxon</a:t>
          </a:r>
          <a:r>
            <a:rPr lang="en-US" sz="1800" kern="1200" dirty="0">
              <a:solidFill>
                <a:srgbClr val="CC6600"/>
              </a:solidFill>
            </a:rPr>
            <a:t> boats</a:t>
          </a:r>
        </a:p>
        <a:p>
          <a:pPr marL="171450" lvl="1" indent="-171450" algn="l" defTabSz="800100">
            <a:lnSpc>
              <a:spcPct val="90000"/>
            </a:lnSpc>
            <a:spcBef>
              <a:spcPct val="0"/>
            </a:spcBef>
            <a:spcAft>
              <a:spcPct val="15000"/>
            </a:spcAft>
            <a:buChar char="•"/>
          </a:pPr>
          <a:endParaRPr lang="en-US" sz="1800" kern="1200" dirty="0">
            <a:solidFill>
              <a:srgbClr val="CC6600"/>
            </a:solidFill>
          </a:endParaRPr>
        </a:p>
      </dsp:txBody>
      <dsp:txXfrm>
        <a:off x="4998720" y="1217162"/>
        <a:ext cx="1460499" cy="3502741"/>
      </dsp:txXfrm>
    </dsp:sp>
    <dsp:sp modelId="{B637159D-9B2D-49CB-A3DA-921B31C8E088}">
      <dsp:nvSpPr>
        <dsp:cNvPr id="0" name=""/>
        <dsp:cNvSpPr/>
      </dsp:nvSpPr>
      <dsp:spPr>
        <a:xfrm>
          <a:off x="6663689" y="698762"/>
          <a:ext cx="1460499" cy="518400"/>
        </a:xfrm>
        <a:prstGeom prst="rect">
          <a:avLst/>
        </a:prstGeom>
        <a:solidFill>
          <a:schemeClr val="accent6">
            <a:hueOff val="0"/>
            <a:satOff val="0"/>
            <a:lumOff val="0"/>
            <a:alphaOff val="0"/>
          </a:schemeClr>
        </a:solidFill>
        <a:ln w="19050" cap="rnd"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bg1"/>
              </a:solidFill>
            </a:rPr>
            <a:t>Music</a:t>
          </a:r>
        </a:p>
      </dsp:txBody>
      <dsp:txXfrm>
        <a:off x="6663689" y="698762"/>
        <a:ext cx="1460499" cy="518400"/>
      </dsp:txXfrm>
    </dsp:sp>
    <dsp:sp modelId="{03C439D8-49AA-40E2-B67C-1DEE1BF31236}">
      <dsp:nvSpPr>
        <dsp:cNvPr id="0" name=""/>
        <dsp:cNvSpPr/>
      </dsp:nvSpPr>
      <dsp:spPr>
        <a:xfrm>
          <a:off x="6667500" y="1261997"/>
          <a:ext cx="1460499" cy="3502741"/>
        </a:xfrm>
        <a:prstGeom prst="rect">
          <a:avLst/>
        </a:prstGeom>
        <a:solidFill>
          <a:schemeClr val="accent6">
            <a:tint val="40000"/>
            <a:alpha val="90000"/>
            <a:hueOff val="0"/>
            <a:satOff val="0"/>
            <a:lumOff val="0"/>
            <a:alphaOff val="0"/>
          </a:schemeClr>
        </a:solidFill>
        <a:ln w="19050" cap="rnd" cmpd="sng" algn="ctr">
          <a:solidFill>
            <a:schemeClr val="accent6">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GB" sz="1800" kern="1200" dirty="0">
              <a:solidFill>
                <a:srgbClr val="FF9966"/>
              </a:solidFill>
            </a:rPr>
            <a:t>Rock music </a:t>
          </a:r>
          <a:r>
            <a:rPr lang="en-GB" sz="1600" kern="1200" dirty="0">
              <a:solidFill>
                <a:srgbClr val="FF9966"/>
              </a:solidFill>
            </a:rPr>
            <a:t>(</a:t>
          </a:r>
          <a:r>
            <a:rPr lang="en-GB" sz="1600" kern="1200" dirty="0" err="1">
              <a:solidFill>
                <a:srgbClr val="FF9966"/>
              </a:solidFill>
            </a:rPr>
            <a:t>Livin</a:t>
          </a:r>
          <a:r>
            <a:rPr lang="en-GB" sz="1600" kern="1200" dirty="0">
              <a:solidFill>
                <a:srgbClr val="FF9966"/>
              </a:solidFill>
            </a:rPr>
            <a:t>’ on a prayer)</a:t>
          </a:r>
        </a:p>
        <a:p>
          <a:pPr marL="171450" lvl="1" indent="-171450" algn="l" defTabSz="800100">
            <a:lnSpc>
              <a:spcPct val="90000"/>
            </a:lnSpc>
            <a:spcBef>
              <a:spcPct val="0"/>
            </a:spcBef>
            <a:spcAft>
              <a:spcPct val="15000"/>
            </a:spcAft>
            <a:buChar char="•"/>
          </a:pPr>
          <a:r>
            <a:rPr lang="en-GB" sz="1800" kern="1200" dirty="0">
              <a:solidFill>
                <a:srgbClr val="FF9966"/>
              </a:solidFill>
            </a:rPr>
            <a:t>Pop music </a:t>
          </a:r>
          <a:r>
            <a:rPr lang="en-GB" sz="1600" kern="1200" dirty="0">
              <a:solidFill>
                <a:srgbClr val="FF9966"/>
              </a:solidFill>
            </a:rPr>
            <a:t>(Make you feel my love)</a:t>
          </a:r>
        </a:p>
        <a:p>
          <a:pPr marL="171450" lvl="1" indent="-171450" algn="l" defTabSz="800100">
            <a:lnSpc>
              <a:spcPct val="90000"/>
            </a:lnSpc>
            <a:spcBef>
              <a:spcPct val="0"/>
            </a:spcBef>
            <a:spcAft>
              <a:spcPct val="15000"/>
            </a:spcAft>
            <a:buChar char="•"/>
          </a:pPr>
          <a:r>
            <a:rPr lang="en-GB" sz="1800" kern="1200" dirty="0">
              <a:solidFill>
                <a:srgbClr val="FF9966"/>
              </a:solidFill>
            </a:rPr>
            <a:t>Hip Hop </a:t>
          </a:r>
          <a:r>
            <a:rPr lang="en-GB" sz="1600" kern="1200" dirty="0">
              <a:solidFill>
                <a:srgbClr val="FF9966"/>
              </a:solidFill>
            </a:rPr>
            <a:t>(Fresh Prince of Bel-Air theme)</a:t>
          </a:r>
        </a:p>
        <a:p>
          <a:pPr marL="171450" lvl="1" indent="-171450" algn="l" defTabSz="800100">
            <a:lnSpc>
              <a:spcPct val="90000"/>
            </a:lnSpc>
            <a:spcBef>
              <a:spcPct val="0"/>
            </a:spcBef>
            <a:spcAft>
              <a:spcPct val="15000"/>
            </a:spcAft>
            <a:buChar char="•"/>
          </a:pPr>
          <a:r>
            <a:rPr lang="en-GB" sz="1800" kern="1200" dirty="0">
              <a:solidFill>
                <a:srgbClr val="FF9966"/>
              </a:solidFill>
              <a:latin typeface="Trebuchet MS" panose="020B0603020202020204"/>
              <a:ea typeface="+mn-ea"/>
              <a:cs typeface="+mn-cs"/>
            </a:rPr>
            <a:t>Motown</a:t>
          </a:r>
        </a:p>
      </dsp:txBody>
      <dsp:txXfrm>
        <a:off x="6667500" y="1261997"/>
        <a:ext cx="1460499" cy="3502741"/>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89625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59562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72334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9/9/2026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476818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50596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9/9/2026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005333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9/9/2026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184300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9/9/2026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2497632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9/9/2026</a:t>
            </a:fld>
            <a:endParaRPr lang="en-US" dirty="0"/>
          </a:p>
        </p:txBody>
      </p:sp>
    </p:spTree>
    <p:extLst>
      <p:ext uri="{BB962C8B-B14F-4D97-AF65-F5344CB8AC3E}">
        <p14:creationId xmlns:p14="http://schemas.microsoft.com/office/powerpoint/2010/main" val="2998964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89476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083277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535209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286939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367183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9/9/2026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4683181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13163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9/9/2026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4265712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diagramLayout" Target="../diagrams/layout1.xml"/><Relationship Id="rId7" Type="http://schemas.openxmlformats.org/officeDocument/2006/relationships/image" Target="../media/image5.jp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image" Target="../media/image8.jpg"/><Relationship Id="rId4" Type="http://schemas.openxmlformats.org/officeDocument/2006/relationships/diagramQuickStyle" Target="../diagrams/quickStyle1.xml"/><Relationship Id="rId9"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tmp"/></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9.tmp"/><Relationship Id="rId3" Type="http://schemas.openxmlformats.org/officeDocument/2006/relationships/image" Target="../media/image14.tmp"/><Relationship Id="rId7" Type="http://schemas.openxmlformats.org/officeDocument/2006/relationships/image" Target="../media/image18.tmp"/><Relationship Id="rId2" Type="http://schemas.openxmlformats.org/officeDocument/2006/relationships/image" Target="../media/image13.tmp"/><Relationship Id="rId1" Type="http://schemas.openxmlformats.org/officeDocument/2006/relationships/slideLayout" Target="../slideLayouts/slideLayout2.xml"/><Relationship Id="rId6" Type="http://schemas.openxmlformats.org/officeDocument/2006/relationships/image" Target="../media/image17.tmp"/><Relationship Id="rId11" Type="http://schemas.openxmlformats.org/officeDocument/2006/relationships/image" Target="../media/image22.tmp"/><Relationship Id="rId5" Type="http://schemas.openxmlformats.org/officeDocument/2006/relationships/image" Target="../media/image16.tmp"/><Relationship Id="rId10" Type="http://schemas.openxmlformats.org/officeDocument/2006/relationships/image" Target="../media/image21.tmp"/><Relationship Id="rId4" Type="http://schemas.openxmlformats.org/officeDocument/2006/relationships/image" Target="../media/image15.tmp"/><Relationship Id="rId9" Type="http://schemas.openxmlformats.org/officeDocument/2006/relationships/image" Target="../media/image20.tmp"/></Relationships>
</file>

<file path=ppt/slides/_rels/slide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5.tm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6.tmp"/></Relationships>
</file>

<file path=ppt/slides/_rels/slide11.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png"/><Relationship Id="rId3" Type="http://schemas.openxmlformats.org/officeDocument/2006/relationships/image" Target="../media/image28.png"/><Relationship Id="rId7" Type="http://schemas.openxmlformats.org/officeDocument/2006/relationships/image" Target="../media/image32.png"/><Relationship Id="rId12" Type="http://schemas.openxmlformats.org/officeDocument/2006/relationships/image" Target="../media/image37.png"/><Relationship Id="rId2" Type="http://schemas.openxmlformats.org/officeDocument/2006/relationships/image" Target="../media/image27.png"/><Relationship Id="rId16" Type="http://schemas.openxmlformats.org/officeDocument/2006/relationships/image" Target="../media/image41.png"/><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5" Type="http://schemas.openxmlformats.org/officeDocument/2006/relationships/image" Target="../media/image4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 Id="rId14" Type="http://schemas.openxmlformats.org/officeDocument/2006/relationships/image" Target="../media/image39.png"/></Relationships>
</file>

<file path=ppt/slides/_rels/slide1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5" Type="http://schemas.openxmlformats.org/officeDocument/2006/relationships/image" Target="../media/image44.pn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2" Type="http://schemas.openxmlformats.org/officeDocument/2006/relationships/hyperlink" Target="https://www.thereaderteacher.co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downviewprimary.co.uk/year-5"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5.tm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a:t>Downview Primary School</a:t>
            </a:r>
            <a:br>
              <a:rPr lang="en-US" dirty="0"/>
            </a:br>
            <a:r>
              <a:rPr lang="en-US" dirty="0"/>
              <a:t>Year 5</a:t>
            </a:r>
            <a:endParaRPr lang="en-GB" dirty="0"/>
          </a:p>
        </p:txBody>
      </p:sp>
      <p:sp>
        <p:nvSpPr>
          <p:cNvPr id="3" name="Subtitle 2"/>
          <p:cNvSpPr>
            <a:spLocks noGrp="1"/>
          </p:cNvSpPr>
          <p:nvPr>
            <p:ph type="subTitle" idx="1"/>
          </p:nvPr>
        </p:nvSpPr>
        <p:spPr/>
        <p:txBody>
          <a:bodyPr/>
          <a:lstStyle/>
          <a:p>
            <a:r>
              <a:rPr lang="en-US" dirty="0"/>
              <a:t>2026 - 2027</a:t>
            </a:r>
            <a:endParaRPr lang="en-GB" dirty="0"/>
          </a:p>
        </p:txBody>
      </p:sp>
      <p:pic>
        <p:nvPicPr>
          <p:cNvPr id="1026" name="Picture 1" descr="Downview Logo - Colour on Transparency 46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56079" y="562112"/>
            <a:ext cx="1269864" cy="1197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64572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Year 5 team:</a:t>
            </a:r>
            <a:endParaRPr lang="en-GB" dirty="0"/>
          </a:p>
        </p:txBody>
      </p:sp>
      <p:sp>
        <p:nvSpPr>
          <p:cNvPr id="3" name="Content Placeholder 2"/>
          <p:cNvSpPr>
            <a:spLocks noGrp="1"/>
          </p:cNvSpPr>
          <p:nvPr>
            <p:ph idx="1"/>
          </p:nvPr>
        </p:nvSpPr>
        <p:spPr>
          <a:xfrm>
            <a:off x="677334" y="1577114"/>
            <a:ext cx="8196700" cy="4858519"/>
          </a:xfrm>
        </p:spPr>
        <p:txBody>
          <a:bodyPr>
            <a:normAutofit/>
          </a:bodyPr>
          <a:lstStyle/>
          <a:p>
            <a:pPr marL="0" indent="0">
              <a:buNone/>
            </a:pPr>
            <a:r>
              <a:rPr lang="en-US" dirty="0"/>
              <a:t>Redwood: </a:t>
            </a:r>
            <a:r>
              <a:rPr lang="en-US" dirty="0" err="1"/>
              <a:t>Mr</a:t>
            </a:r>
            <a:r>
              <a:rPr lang="en-US" dirty="0"/>
              <a:t> Norris</a:t>
            </a:r>
          </a:p>
          <a:p>
            <a:pPr marL="0" indent="0">
              <a:buNone/>
            </a:pPr>
            <a:endParaRPr lang="en-US" dirty="0"/>
          </a:p>
          <a:p>
            <a:pPr marL="0" indent="0">
              <a:buNone/>
            </a:pPr>
            <a:r>
              <a:rPr lang="en-US" dirty="0"/>
              <a:t>Sycamore: </a:t>
            </a:r>
            <a:r>
              <a:rPr lang="en-US" dirty="0" err="1"/>
              <a:t>Mrs</a:t>
            </a:r>
            <a:r>
              <a:rPr lang="en-US" dirty="0"/>
              <a:t> </a:t>
            </a:r>
            <a:r>
              <a:rPr lang="en-US" dirty="0" err="1"/>
              <a:t>Gapper</a:t>
            </a:r>
            <a:endParaRPr lang="en-US" dirty="0"/>
          </a:p>
          <a:p>
            <a:pPr marL="0" indent="0">
              <a:buNone/>
            </a:pPr>
            <a:endParaRPr lang="en-US" dirty="0"/>
          </a:p>
          <a:p>
            <a:pPr marL="0" indent="0">
              <a:buNone/>
            </a:pPr>
            <a:r>
              <a:rPr lang="en-US" dirty="0"/>
              <a:t>Maple: Miss Warrington</a:t>
            </a:r>
          </a:p>
          <a:p>
            <a:pPr marL="0" indent="0">
              <a:buNone/>
            </a:pPr>
            <a:endParaRPr lang="en-US" dirty="0"/>
          </a:p>
          <a:p>
            <a:pPr marL="0" indent="0">
              <a:buNone/>
            </a:pPr>
            <a:endParaRPr lang="en-US" dirty="0"/>
          </a:p>
          <a:p>
            <a:pPr marL="0" indent="0">
              <a:buNone/>
            </a:pPr>
            <a:r>
              <a:rPr lang="en-US" dirty="0"/>
              <a:t>Teaching assistants: </a:t>
            </a:r>
          </a:p>
          <a:p>
            <a:pPr marL="0" indent="0">
              <a:buNone/>
            </a:pPr>
            <a:r>
              <a:rPr lang="en-US" dirty="0"/>
              <a:t>Miss Buckland, Miss Baker, </a:t>
            </a:r>
            <a:r>
              <a:rPr lang="en-US" dirty="0" err="1"/>
              <a:t>Mrs</a:t>
            </a:r>
            <a:r>
              <a:rPr lang="en-US" dirty="0"/>
              <a:t> Wells.</a:t>
            </a:r>
          </a:p>
          <a:p>
            <a:pPr marL="0" indent="0">
              <a:buNone/>
            </a:pPr>
            <a:endParaRPr lang="en-US" dirty="0"/>
          </a:p>
          <a:p>
            <a:pPr marL="0" indent="0">
              <a:buNone/>
            </a:pPr>
            <a:r>
              <a:rPr lang="en-US" b="1" dirty="0">
                <a:solidFill>
                  <a:srgbClr val="FF0000"/>
                </a:solidFill>
              </a:rPr>
              <a:t>Contact us: Year5admin@downviewprimary.co.uk</a:t>
            </a:r>
            <a:endParaRPr lang="en-GB" b="1" dirty="0">
              <a:solidFill>
                <a:srgbClr val="FF0000"/>
              </a:solidFill>
            </a:endParaRPr>
          </a:p>
        </p:txBody>
      </p:sp>
      <p:sp>
        <p:nvSpPr>
          <p:cNvPr id="5" name="Rectangle 4"/>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6" name="Rectangle 5"/>
          <p:cNvSpPr>
            <a:spLocks noChangeArrowheads="1"/>
          </p:cNvSpPr>
          <p:nvPr/>
        </p:nvSpPr>
        <p:spPr bwMode="auto">
          <a:xfrm>
            <a:off x="0" y="21034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6"/>
          <p:cNvSpPr>
            <a:spLocks noChangeArrowheads="1"/>
          </p:cNvSpPr>
          <p:nvPr/>
        </p:nvSpPr>
        <p:spPr bwMode="auto">
          <a:xfrm>
            <a:off x="0" y="37417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4" name="Picture 2" descr="Moving on pack photo AN"/>
          <p:cNvPicPr>
            <a:picLocks noChangeAspect="1" noChangeArrowheads="1"/>
          </p:cNvPicPr>
          <p:nvPr/>
        </p:nvPicPr>
        <p:blipFill>
          <a:blip r:embed="rId2">
            <a:extLst>
              <a:ext uri="{28A0092B-C50C-407E-A947-70E740481C1C}">
                <a14:useLocalDpi xmlns:a14="http://schemas.microsoft.com/office/drawing/2010/main" val="0"/>
              </a:ext>
            </a:extLst>
          </a:blip>
          <a:srcRect l="15004" t="11235" r="15517" b="30013"/>
          <a:stretch>
            <a:fillRect/>
          </a:stretch>
        </p:blipFill>
        <p:spPr bwMode="auto">
          <a:xfrm>
            <a:off x="5156399" y="796141"/>
            <a:ext cx="1879202" cy="211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descr="Moving on pack photo KG"/>
          <p:cNvPicPr>
            <a:picLocks noChangeAspect="1" noChangeArrowheads="1"/>
          </p:cNvPicPr>
          <p:nvPr/>
        </p:nvPicPr>
        <p:blipFill>
          <a:blip r:embed="rId3">
            <a:extLst>
              <a:ext uri="{28A0092B-C50C-407E-A947-70E740481C1C}">
                <a14:useLocalDpi xmlns:a14="http://schemas.microsoft.com/office/drawing/2010/main" val="0"/>
              </a:ext>
            </a:extLst>
          </a:blip>
          <a:srcRect t="14078"/>
          <a:stretch>
            <a:fillRect/>
          </a:stretch>
        </p:blipFill>
        <p:spPr bwMode="auto">
          <a:xfrm>
            <a:off x="7139568" y="796141"/>
            <a:ext cx="1842628" cy="2097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a:extLst>
              <a:ext uri="{FF2B5EF4-FFF2-40B4-BE49-F238E27FC236}">
                <a16:creationId xmlns:a16="http://schemas.microsoft.com/office/drawing/2014/main" id="{9F51F629-81E4-4C99-8757-9FA3854E4968}"/>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9094551" y="796141"/>
            <a:ext cx="1838433" cy="2097944"/>
          </a:xfrm>
          <a:prstGeom prst="rect">
            <a:avLst/>
          </a:prstGeom>
        </p:spPr>
      </p:pic>
    </p:spTree>
    <p:extLst>
      <p:ext uri="{BB962C8B-B14F-4D97-AF65-F5344CB8AC3E}">
        <p14:creationId xmlns:p14="http://schemas.microsoft.com/office/powerpoint/2010/main" val="27864465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school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US" dirty="0"/>
              <a:t>8.40 start of school – morning work (Spellings, x tables and reading/lexia)</a:t>
            </a:r>
          </a:p>
          <a:p>
            <a:pPr marL="0" indent="0">
              <a:buNone/>
            </a:pPr>
            <a:r>
              <a:rPr lang="en-US" dirty="0"/>
              <a:t>Two morning sessions English and Maths</a:t>
            </a:r>
          </a:p>
          <a:p>
            <a:pPr marL="0" indent="0">
              <a:buNone/>
            </a:pPr>
            <a:r>
              <a:rPr lang="en-US" dirty="0"/>
              <a:t>(separated by a 15 minute break and assembly on Wednesday and Thursday)</a:t>
            </a:r>
          </a:p>
          <a:p>
            <a:pPr marL="0" indent="0">
              <a:buNone/>
            </a:pPr>
            <a:endParaRPr lang="en-US" dirty="0"/>
          </a:p>
          <a:p>
            <a:pPr marL="0" indent="0">
              <a:buNone/>
            </a:pPr>
            <a:r>
              <a:rPr lang="en-US" dirty="0"/>
              <a:t>12.00 – 1.00 LUNCH</a:t>
            </a:r>
          </a:p>
          <a:p>
            <a:pPr marL="0" indent="0">
              <a:buNone/>
            </a:pPr>
            <a:endParaRPr lang="en-US" dirty="0"/>
          </a:p>
          <a:p>
            <a:pPr marL="0" indent="0">
              <a:buNone/>
            </a:pPr>
            <a:r>
              <a:rPr lang="en-US" dirty="0"/>
              <a:t>Mastering number lesson after lunch most days.</a:t>
            </a:r>
          </a:p>
          <a:p>
            <a:pPr marL="0" indent="0">
              <a:buNone/>
            </a:pPr>
            <a:endParaRPr lang="en-US" dirty="0"/>
          </a:p>
          <a:p>
            <a:pPr marL="0" indent="0">
              <a:buNone/>
            </a:pPr>
            <a:r>
              <a:rPr lang="en-US" dirty="0"/>
              <a:t>Science, PE and foundation subjects are often taught in the afternoon</a:t>
            </a:r>
          </a:p>
          <a:p>
            <a:pPr marL="0" indent="0">
              <a:buNone/>
            </a:pPr>
            <a:r>
              <a:rPr lang="en-US" dirty="0"/>
              <a:t>3.20 Home time (walking home form).</a:t>
            </a:r>
            <a:endParaRPr lang="en-GB" dirty="0"/>
          </a:p>
        </p:txBody>
      </p:sp>
    </p:spTree>
    <p:extLst>
      <p:ext uri="{BB962C8B-B14F-4D97-AF65-F5344CB8AC3E}">
        <p14:creationId xmlns:p14="http://schemas.microsoft.com/office/powerpoint/2010/main" val="12241303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592183"/>
            <a:ext cx="8596668" cy="1320800"/>
          </a:xfrm>
        </p:spPr>
        <p:txBody>
          <a:bodyPr/>
          <a:lstStyle/>
          <a:p>
            <a:r>
              <a:rPr lang="en-US" dirty="0"/>
              <a:t>Year 5 Curriculum:</a:t>
            </a:r>
            <a:endParaRPr lang="en-GB" dirty="0"/>
          </a:p>
        </p:txBody>
      </p:sp>
      <p:graphicFrame>
        <p:nvGraphicFramePr>
          <p:cNvPr id="7" name="Diagram 6"/>
          <p:cNvGraphicFramePr/>
          <p:nvPr>
            <p:extLst>
              <p:ext uri="{D42A27DB-BD31-4B8C-83A1-F6EECF244321}">
                <p14:modId xmlns:p14="http://schemas.microsoft.com/office/powerpoint/2010/main" val="3248846341"/>
              </p:ext>
            </p:extLst>
          </p:nvPr>
        </p:nvGraphicFramePr>
        <p:xfrm>
          <a:off x="1146002" y="510660"/>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Picture 11" descr="Alps - Wikipedia"/>
          <p:cNvPicPr>
            <a:picLocks noChangeAspect="1"/>
          </p:cNvPicPr>
          <p:nvPr/>
        </p:nvPicPr>
        <p:blipFill rotWithShape="1">
          <a:blip r:embed="rId7">
            <a:extLst>
              <a:ext uri="{28A0092B-C50C-407E-A947-70E740481C1C}">
                <a14:useLocalDpi xmlns:a14="http://schemas.microsoft.com/office/drawing/2010/main" val="0"/>
              </a:ext>
            </a:extLst>
          </a:blip>
          <a:srcRect l="36727" t="33905"/>
          <a:stretch/>
        </p:blipFill>
        <p:spPr>
          <a:xfrm>
            <a:off x="2957188" y="3658087"/>
            <a:ext cx="1148740" cy="899984"/>
          </a:xfrm>
          <a:prstGeom prst="rect">
            <a:avLst/>
          </a:prstGeom>
        </p:spPr>
      </p:pic>
      <p:pic>
        <p:nvPicPr>
          <p:cNvPr id="13" name="Picture 12" descr="An Introduction to Biology | Biology I"/>
          <p:cNvPicPr>
            <a:picLocks noChangeAspect="1"/>
          </p:cNvPicPr>
          <p:nvPr/>
        </p:nvPicPr>
        <p:blipFill rotWithShape="1">
          <a:blip r:embed="rId8">
            <a:extLst>
              <a:ext uri="{28A0092B-C50C-407E-A947-70E740481C1C}">
                <a14:useLocalDpi xmlns:a14="http://schemas.microsoft.com/office/drawing/2010/main" val="0"/>
              </a:ext>
            </a:extLst>
          </a:blip>
          <a:srcRect l="15117" r="14861"/>
          <a:stretch/>
        </p:blipFill>
        <p:spPr>
          <a:xfrm>
            <a:off x="4705896" y="3749507"/>
            <a:ext cx="1148740" cy="880421"/>
          </a:xfrm>
          <a:prstGeom prst="rect">
            <a:avLst/>
          </a:prstGeom>
        </p:spPr>
      </p:pic>
      <p:pic>
        <p:nvPicPr>
          <p:cNvPr id="14" name="Picture 13" descr="Author Showcase Saturday June 1, In Archaeology: Viking Ships &amp; Anglo ..."/>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74263" y="3858023"/>
            <a:ext cx="1233593" cy="917967"/>
          </a:xfrm>
          <a:prstGeom prst="rect">
            <a:avLst/>
          </a:prstGeom>
        </p:spPr>
      </p:pic>
      <p:pic>
        <p:nvPicPr>
          <p:cNvPr id="17" name="Picture 16" descr="greece, corinth, antiquity, places of interest, ruin, ancient times ..."/>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46003" y="3658087"/>
            <a:ext cx="1148740" cy="763651"/>
          </a:xfrm>
          <a:prstGeom prst="rect">
            <a:avLst/>
          </a:prstGeom>
        </p:spPr>
      </p:pic>
    </p:spTree>
    <p:extLst>
      <p:ext uri="{BB962C8B-B14F-4D97-AF65-F5344CB8AC3E}">
        <p14:creationId xmlns:p14="http://schemas.microsoft.com/office/powerpoint/2010/main" val="3222241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Year 5 visits and special days:</a:t>
            </a:r>
            <a:endParaRPr lang="en-GB" dirty="0"/>
          </a:p>
        </p:txBody>
      </p:sp>
      <p:sp>
        <p:nvSpPr>
          <p:cNvPr id="3" name="Content Placeholder 2"/>
          <p:cNvSpPr>
            <a:spLocks noGrp="1"/>
          </p:cNvSpPr>
          <p:nvPr>
            <p:ph idx="1"/>
          </p:nvPr>
        </p:nvSpPr>
        <p:spPr>
          <a:xfrm>
            <a:off x="677334" y="1371420"/>
            <a:ext cx="5275231" cy="4670792"/>
          </a:xfrm>
        </p:spPr>
        <p:txBody>
          <a:bodyPr>
            <a:normAutofit fontScale="85000" lnSpcReduction="20000"/>
          </a:bodyPr>
          <a:lstStyle/>
          <a:p>
            <a:r>
              <a:rPr lang="en-US" dirty="0"/>
              <a:t>Autumn Term: </a:t>
            </a:r>
            <a:r>
              <a:rPr lang="en-US" dirty="0" err="1"/>
              <a:t>Butser</a:t>
            </a:r>
            <a:r>
              <a:rPr lang="en-US" dirty="0"/>
              <a:t> Ancient Farm </a:t>
            </a:r>
          </a:p>
          <a:p>
            <a:pPr marL="0" indent="0">
              <a:buNone/>
            </a:pPr>
            <a:r>
              <a:rPr lang="en-US" u="sng" dirty="0"/>
              <a:t>Tuesday 20</a:t>
            </a:r>
            <a:r>
              <a:rPr lang="en-US" u="sng" baseline="30000" dirty="0"/>
              <a:t>th</a:t>
            </a:r>
            <a:r>
              <a:rPr lang="en-US" u="sng" dirty="0"/>
              <a:t> October</a:t>
            </a:r>
          </a:p>
          <a:p>
            <a:pPr marL="0" indent="0">
              <a:buNone/>
            </a:pPr>
            <a:r>
              <a:rPr lang="en-US" dirty="0"/>
              <a:t>(supporting history topic – Anglo Saxons)</a:t>
            </a:r>
          </a:p>
          <a:p>
            <a:endParaRPr lang="en-US" dirty="0"/>
          </a:p>
          <a:p>
            <a:endParaRPr lang="en-US" dirty="0"/>
          </a:p>
          <a:p>
            <a:r>
              <a:rPr lang="en-US" dirty="0"/>
              <a:t>Autumn Term: Planetarium </a:t>
            </a:r>
          </a:p>
          <a:p>
            <a:pPr marL="0" indent="0">
              <a:buNone/>
            </a:pPr>
            <a:r>
              <a:rPr lang="en-US" u="sng" dirty="0"/>
              <a:t>Tuesday 1</a:t>
            </a:r>
            <a:r>
              <a:rPr lang="en-US" u="sng" baseline="30000" dirty="0"/>
              <a:t>st</a:t>
            </a:r>
            <a:r>
              <a:rPr lang="en-US" u="sng" dirty="0"/>
              <a:t> December</a:t>
            </a:r>
            <a:endParaRPr lang="en-US" dirty="0"/>
          </a:p>
          <a:p>
            <a:pPr marL="0" indent="0">
              <a:buNone/>
            </a:pPr>
            <a:r>
              <a:rPr lang="en-US" dirty="0"/>
              <a:t>(Supporting science topic – Earth and Space)</a:t>
            </a:r>
          </a:p>
          <a:p>
            <a:endParaRPr lang="en-US" dirty="0"/>
          </a:p>
          <a:p>
            <a:pPr marL="0" indent="0">
              <a:buNone/>
            </a:pPr>
            <a:endParaRPr lang="en-US" dirty="0"/>
          </a:p>
          <a:p>
            <a:pPr marL="0" indent="0">
              <a:buNone/>
            </a:pPr>
            <a:endParaRPr lang="en-US" dirty="0"/>
          </a:p>
          <a:p>
            <a:r>
              <a:rPr lang="en-US" dirty="0"/>
              <a:t>Summer Term: Rainbow Theatre visit &amp; Year 5 Greek day</a:t>
            </a:r>
          </a:p>
          <a:p>
            <a:pPr marL="0" indent="0">
              <a:buNone/>
            </a:pPr>
            <a:r>
              <a:rPr lang="en-US" u="sng" dirty="0"/>
              <a:t>Tuesday 27</a:t>
            </a:r>
            <a:r>
              <a:rPr lang="en-US" u="sng" baseline="30000" dirty="0"/>
              <a:t>th</a:t>
            </a:r>
            <a:r>
              <a:rPr lang="en-US" u="sng" dirty="0"/>
              <a:t> April</a:t>
            </a:r>
          </a:p>
          <a:p>
            <a:pPr marL="0" indent="0">
              <a:buNone/>
            </a:pPr>
            <a:r>
              <a:rPr lang="en-US" dirty="0"/>
              <a:t>(supporting history topic – Ancient Greeks)</a:t>
            </a:r>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pic>
        <p:nvPicPr>
          <p:cNvPr id="5122" name="Picture 2" descr="South Downs Planetarium | Sussex Top Attrac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3039348"/>
            <a:ext cx="2205317" cy="143345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D0AABFD-CE5F-41B0-8F43-C8B38902C828}"/>
              </a:ext>
            </a:extLst>
          </p:cNvPr>
          <p:cNvPicPr>
            <a:picLocks noChangeAspect="1"/>
          </p:cNvPicPr>
          <p:nvPr/>
        </p:nvPicPr>
        <p:blipFill>
          <a:blip r:embed="rId3"/>
          <a:stretch>
            <a:fillRect/>
          </a:stretch>
        </p:blipFill>
        <p:spPr>
          <a:xfrm>
            <a:off x="6096000" y="1310352"/>
            <a:ext cx="2393575" cy="1377874"/>
          </a:xfrm>
          <a:prstGeom prst="rect">
            <a:avLst/>
          </a:prstGeom>
        </p:spPr>
      </p:pic>
      <p:pic>
        <p:nvPicPr>
          <p:cNvPr id="8" name="Picture 7">
            <a:extLst>
              <a:ext uri="{FF2B5EF4-FFF2-40B4-BE49-F238E27FC236}">
                <a16:creationId xmlns:a16="http://schemas.microsoft.com/office/drawing/2014/main" id="{BA37A154-72DA-4A9C-B331-85360BB0B033}"/>
              </a:ext>
            </a:extLst>
          </p:cNvPr>
          <p:cNvPicPr>
            <a:picLocks noChangeAspect="1"/>
          </p:cNvPicPr>
          <p:nvPr/>
        </p:nvPicPr>
        <p:blipFill>
          <a:blip r:embed="rId4"/>
          <a:stretch>
            <a:fillRect/>
          </a:stretch>
        </p:blipFill>
        <p:spPr>
          <a:xfrm>
            <a:off x="5832009" y="4823926"/>
            <a:ext cx="1671450" cy="1674462"/>
          </a:xfrm>
          <a:prstGeom prst="rect">
            <a:avLst/>
          </a:prstGeom>
        </p:spPr>
      </p:pic>
    </p:spTree>
    <p:extLst>
      <p:ext uri="{BB962C8B-B14F-4D97-AF65-F5344CB8AC3E}">
        <p14:creationId xmlns:p14="http://schemas.microsoft.com/office/powerpoint/2010/main" val="3579164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Swimming</a:t>
            </a:r>
            <a:endParaRPr lang="en-GB" dirty="0"/>
          </a:p>
        </p:txBody>
      </p:sp>
      <p:sp>
        <p:nvSpPr>
          <p:cNvPr id="3" name="Content Placeholder 2"/>
          <p:cNvSpPr>
            <a:spLocks noGrp="1"/>
          </p:cNvSpPr>
          <p:nvPr>
            <p:ph idx="1"/>
          </p:nvPr>
        </p:nvSpPr>
        <p:spPr>
          <a:xfrm>
            <a:off x="677334" y="2160589"/>
            <a:ext cx="7064586" cy="3880773"/>
          </a:xfrm>
        </p:spPr>
        <p:txBody>
          <a:bodyPr>
            <a:normAutofit lnSpcReduction="10000"/>
          </a:bodyPr>
          <a:lstStyle/>
          <a:p>
            <a:pPr marL="0" indent="0">
              <a:buNone/>
            </a:pPr>
            <a:r>
              <a:rPr lang="en-US" dirty="0"/>
              <a:t>WE START THIS FRIDAY</a:t>
            </a:r>
          </a:p>
          <a:p>
            <a:pPr marL="0" indent="0">
              <a:buNone/>
            </a:pPr>
            <a:r>
              <a:rPr lang="en-US" dirty="0"/>
              <a:t>Friday 11</a:t>
            </a:r>
            <a:r>
              <a:rPr lang="en-US" baseline="30000" dirty="0"/>
              <a:t>th</a:t>
            </a:r>
            <a:r>
              <a:rPr lang="en-US" dirty="0"/>
              <a:t> Sept – Friday 11</a:t>
            </a:r>
            <a:r>
              <a:rPr lang="en-US" baseline="30000" dirty="0"/>
              <a:t>th</a:t>
            </a:r>
            <a:r>
              <a:rPr lang="en-US" dirty="0"/>
              <a:t> Dec</a:t>
            </a:r>
          </a:p>
          <a:p>
            <a:pPr marL="0" indent="0">
              <a:buNone/>
            </a:pPr>
            <a:endParaRPr lang="en-US" dirty="0"/>
          </a:p>
          <a:p>
            <a:pPr>
              <a:buFont typeface="Arial" panose="020B0604020202020204" pitchFamily="34" charset="0"/>
              <a:buChar char="•"/>
            </a:pPr>
            <a:r>
              <a:rPr lang="en-US" dirty="0"/>
              <a:t>As the weather changes, all children must bring a warm waterproof coat.</a:t>
            </a:r>
          </a:p>
          <a:p>
            <a:pPr>
              <a:buFont typeface="Arial" panose="020B0604020202020204" pitchFamily="34" charset="0"/>
              <a:buChar char="•"/>
            </a:pPr>
            <a:endParaRPr lang="en-US" dirty="0"/>
          </a:p>
          <a:p>
            <a:pPr>
              <a:buFont typeface="Arial" panose="020B0604020202020204" pitchFamily="34" charset="0"/>
              <a:buChar char="•"/>
            </a:pPr>
            <a:r>
              <a:rPr lang="en-US" dirty="0"/>
              <a:t>Children should come costume ready – remember to pack underwear with a towel. Please come to school in PE kit on Fridays to help with changing afterwards. </a:t>
            </a:r>
          </a:p>
          <a:p>
            <a:pPr>
              <a:buFont typeface="Arial" panose="020B0604020202020204" pitchFamily="34" charset="0"/>
              <a:buChar char="•"/>
            </a:pPr>
            <a:endParaRPr lang="en-US" dirty="0"/>
          </a:p>
          <a:p>
            <a:pPr>
              <a:buFont typeface="Arial" panose="020B0604020202020204" pitchFamily="34" charset="0"/>
              <a:buChar char="•"/>
            </a:pPr>
            <a:r>
              <a:rPr lang="en-US" dirty="0"/>
              <a:t>Goggles strongly recommended.</a:t>
            </a:r>
            <a:endParaRPr lang="en-GB" dirty="0"/>
          </a:p>
        </p:txBody>
      </p:sp>
      <p:pic>
        <p:nvPicPr>
          <p:cNvPr id="6146" name="Picture 2" descr="Kids in water pool. Children sport education swimming lesson vector cartoon  clipart. Sport pool water, childhood fun, boy and girl swim illustration  Stock Vector | Adobe Stock"/>
          <p:cNvPicPr>
            <a:picLocks noChangeAspect="1" noChangeArrowheads="1"/>
          </p:cNvPicPr>
          <p:nvPr/>
        </p:nvPicPr>
        <p:blipFill rotWithShape="1">
          <a:blip r:embed="rId2">
            <a:extLst>
              <a:ext uri="{28A0092B-C50C-407E-A947-70E740481C1C}">
                <a14:useLocalDpi xmlns:a14="http://schemas.microsoft.com/office/drawing/2010/main" val="0"/>
              </a:ext>
            </a:extLst>
          </a:blip>
          <a:srcRect l="3852"/>
          <a:stretch/>
        </p:blipFill>
        <p:spPr bwMode="auto">
          <a:xfrm>
            <a:off x="8205408" y="265859"/>
            <a:ext cx="3309258" cy="239552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8205408" y="2898822"/>
            <a:ext cx="3439886" cy="3693319"/>
          </a:xfrm>
          <a:prstGeom prst="rect">
            <a:avLst/>
          </a:prstGeom>
          <a:noFill/>
        </p:spPr>
        <p:txBody>
          <a:bodyPr wrap="square" rtlCol="0">
            <a:spAutoFit/>
          </a:bodyPr>
          <a:lstStyle/>
          <a:p>
            <a:pPr algn="ctr"/>
            <a:r>
              <a:rPr lang="en-US" b="1" dirty="0"/>
              <a:t>PE days this half term:</a:t>
            </a:r>
          </a:p>
          <a:p>
            <a:endParaRPr lang="en-US" b="1" dirty="0"/>
          </a:p>
          <a:p>
            <a:r>
              <a:rPr lang="en-US" dirty="0">
                <a:solidFill>
                  <a:srgbClr val="FF0000"/>
                </a:solidFill>
              </a:rPr>
              <a:t>Redwood</a:t>
            </a:r>
            <a:r>
              <a:rPr lang="en-US" dirty="0"/>
              <a:t> - Monday</a:t>
            </a:r>
          </a:p>
          <a:p>
            <a:r>
              <a:rPr lang="en-US" dirty="0">
                <a:solidFill>
                  <a:srgbClr val="00B050"/>
                </a:solidFill>
              </a:rPr>
              <a:t>Maple</a:t>
            </a:r>
            <a:r>
              <a:rPr lang="en-US" dirty="0"/>
              <a:t> - Tuesday</a:t>
            </a:r>
          </a:p>
          <a:p>
            <a:r>
              <a:rPr lang="en-US" dirty="0">
                <a:solidFill>
                  <a:srgbClr val="00B0F0"/>
                </a:solidFill>
              </a:rPr>
              <a:t>Sycamore</a:t>
            </a:r>
            <a:r>
              <a:rPr lang="en-US" dirty="0"/>
              <a:t> - Wednesday</a:t>
            </a:r>
          </a:p>
          <a:p>
            <a:r>
              <a:rPr lang="en-US" dirty="0"/>
              <a:t>All classes - Friday (swimming).</a:t>
            </a:r>
          </a:p>
          <a:p>
            <a:endParaRPr lang="en-US" dirty="0"/>
          </a:p>
          <a:p>
            <a:pPr algn="ctr"/>
            <a:r>
              <a:rPr lang="en-US" dirty="0"/>
              <a:t> Children come to school in PE kits please (See uniform requirement on website) </a:t>
            </a:r>
          </a:p>
          <a:p>
            <a:pPr algn="ctr"/>
            <a:endParaRPr lang="en-US" dirty="0"/>
          </a:p>
          <a:p>
            <a:pPr algn="ctr"/>
            <a:r>
              <a:rPr lang="en-US" dirty="0"/>
              <a:t>Long hair to be tied up and no </a:t>
            </a:r>
            <a:r>
              <a:rPr lang="en-US" dirty="0" err="1"/>
              <a:t>jewellery</a:t>
            </a:r>
            <a:r>
              <a:rPr lang="en-US" dirty="0"/>
              <a:t> to be worn</a:t>
            </a:r>
            <a:endParaRPr lang="en-GB" dirty="0"/>
          </a:p>
        </p:txBody>
      </p:sp>
    </p:spTree>
    <p:extLst>
      <p:ext uri="{BB962C8B-B14F-4D97-AF65-F5344CB8AC3E}">
        <p14:creationId xmlns:p14="http://schemas.microsoft.com/office/powerpoint/2010/main" val="6439984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Year 5 English – Teaching through a text</a:t>
            </a:r>
            <a:endParaRPr lang="en-GB" dirty="0"/>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5746" y="1427973"/>
            <a:ext cx="1997033" cy="2377421"/>
          </a:xfrm>
          <a:prstGeom prst="rect">
            <a:avLst/>
          </a:prstGeom>
        </p:spPr>
      </p:pic>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83798" y="1441780"/>
            <a:ext cx="1627798" cy="2349805"/>
          </a:xfrm>
          <a:prstGeom prst="rect">
            <a:avLst/>
          </a:prstGeom>
        </p:spPr>
      </p:pic>
      <p:pic>
        <p:nvPicPr>
          <p:cNvPr id="7" name="Picture 6"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30647" y="1498688"/>
            <a:ext cx="1853886" cy="2276170"/>
          </a:xfrm>
          <a:prstGeom prst="rect">
            <a:avLst/>
          </a:prstGeom>
        </p:spPr>
      </p:pic>
      <p:pic>
        <p:nvPicPr>
          <p:cNvPr id="8" name="Picture 7"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8813" y="3958126"/>
            <a:ext cx="1793966" cy="2571352"/>
          </a:xfrm>
          <a:prstGeom prst="rect">
            <a:avLst/>
          </a:prstGeom>
        </p:spPr>
      </p:pic>
      <p:pic>
        <p:nvPicPr>
          <p:cNvPr id="9" name="Picture 8"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84985" y="3958126"/>
            <a:ext cx="1836369" cy="2571352"/>
          </a:xfrm>
          <a:prstGeom prst="rect">
            <a:avLst/>
          </a:prstGeom>
        </p:spPr>
      </p:pic>
      <p:pic>
        <p:nvPicPr>
          <p:cNvPr id="10" name="Picture 9"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403584" y="1466390"/>
            <a:ext cx="1630175" cy="2340765"/>
          </a:xfrm>
          <a:prstGeom prst="rect">
            <a:avLst/>
          </a:prstGeom>
        </p:spPr>
      </p:pic>
      <p:pic>
        <p:nvPicPr>
          <p:cNvPr id="11" name="Picture 10" descr="Screen Clipping"/>
          <p:cNvPicPr>
            <a:picLocks noChangeAspect="1"/>
          </p:cNvPicPr>
          <p:nvPr/>
        </p:nvPicPr>
        <p:blipFill rotWithShape="1">
          <a:blip r:embed="rId8">
            <a:extLst>
              <a:ext uri="{28A0092B-C50C-407E-A947-70E740481C1C}">
                <a14:useLocalDpi xmlns:a14="http://schemas.microsoft.com/office/drawing/2010/main" val="0"/>
              </a:ext>
            </a:extLst>
          </a:blip>
          <a:srcRect l="11050" r="8610"/>
          <a:stretch/>
        </p:blipFill>
        <p:spPr>
          <a:xfrm>
            <a:off x="4975668" y="3958126"/>
            <a:ext cx="1924643" cy="2571352"/>
          </a:xfrm>
          <a:prstGeom prst="rect">
            <a:avLst/>
          </a:prstGeom>
        </p:spPr>
      </p:pic>
      <p:pic>
        <p:nvPicPr>
          <p:cNvPr id="12" name="Picture 11" descr="Screen Clippi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62567" y="3946529"/>
            <a:ext cx="1721966" cy="2582949"/>
          </a:xfrm>
          <a:prstGeom prst="rect">
            <a:avLst/>
          </a:prstGeom>
        </p:spPr>
      </p:pic>
      <p:pic>
        <p:nvPicPr>
          <p:cNvPr id="13" name="Picture 12">
            <a:extLst>
              <a:ext uri="{FF2B5EF4-FFF2-40B4-BE49-F238E27FC236}">
                <a16:creationId xmlns:a16="http://schemas.microsoft.com/office/drawing/2014/main" id="{5F104261-C27D-476B-B40A-728444CC4A1D}"/>
              </a:ext>
            </a:extLst>
          </p:cNvPr>
          <p:cNvPicPr>
            <a:picLocks noChangeAspect="1"/>
          </p:cNvPicPr>
          <p:nvPr/>
        </p:nvPicPr>
        <p:blipFill>
          <a:blip r:embed="rId10"/>
          <a:stretch>
            <a:fillRect/>
          </a:stretch>
        </p:blipFill>
        <p:spPr>
          <a:xfrm>
            <a:off x="9401142" y="3958125"/>
            <a:ext cx="1813705" cy="2433709"/>
          </a:xfrm>
          <a:prstGeom prst="rect">
            <a:avLst/>
          </a:prstGeom>
        </p:spPr>
      </p:pic>
      <p:pic>
        <p:nvPicPr>
          <p:cNvPr id="15" name="Picture 14">
            <a:extLst>
              <a:ext uri="{FF2B5EF4-FFF2-40B4-BE49-F238E27FC236}">
                <a16:creationId xmlns:a16="http://schemas.microsoft.com/office/drawing/2014/main" id="{D3CEB0EC-4CA6-4E41-9E40-30166F4945F1}"/>
              </a:ext>
            </a:extLst>
          </p:cNvPr>
          <p:cNvPicPr>
            <a:picLocks noChangeAspect="1"/>
          </p:cNvPicPr>
          <p:nvPr/>
        </p:nvPicPr>
        <p:blipFill>
          <a:blip r:embed="rId11"/>
          <a:stretch>
            <a:fillRect/>
          </a:stretch>
        </p:blipFill>
        <p:spPr>
          <a:xfrm>
            <a:off x="2784985" y="1410770"/>
            <a:ext cx="1762917" cy="2377422"/>
          </a:xfrm>
          <a:prstGeom prst="rect">
            <a:avLst/>
          </a:prstGeom>
        </p:spPr>
      </p:pic>
    </p:spTree>
    <p:extLst>
      <p:ext uri="{BB962C8B-B14F-4D97-AF65-F5344CB8AC3E}">
        <p14:creationId xmlns:p14="http://schemas.microsoft.com/office/powerpoint/2010/main" val="2467448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74468"/>
            <a:ext cx="8596668" cy="1027611"/>
          </a:xfrm>
        </p:spPr>
        <p:txBody>
          <a:bodyPr>
            <a:normAutofit fontScale="90000"/>
          </a:bodyPr>
          <a:lstStyle/>
          <a:p>
            <a:r>
              <a:rPr lang="en-US" dirty="0"/>
              <a:t>Yr 5 Homework – this will usually go hand in hand with the previous week’s learning</a:t>
            </a:r>
            <a:endParaRPr lang="en-GB" dirty="0"/>
          </a:p>
        </p:txBody>
      </p:sp>
      <p:sp>
        <p:nvSpPr>
          <p:cNvPr id="3" name="Content Placeholder 2"/>
          <p:cNvSpPr>
            <a:spLocks noGrp="1"/>
          </p:cNvSpPr>
          <p:nvPr>
            <p:ph idx="1"/>
          </p:nvPr>
        </p:nvSpPr>
        <p:spPr>
          <a:xfrm>
            <a:off x="645573" y="1594532"/>
            <a:ext cx="11183740" cy="5084942"/>
          </a:xfrm>
        </p:spPr>
        <p:txBody>
          <a:bodyPr>
            <a:normAutofit fontScale="92500" lnSpcReduction="20000"/>
          </a:bodyPr>
          <a:lstStyle/>
          <a:p>
            <a:pPr marL="0" indent="0">
              <a:buNone/>
            </a:pPr>
            <a:r>
              <a:rPr lang="en-US" u="sng" dirty="0"/>
              <a:t>1. </a:t>
            </a:r>
            <a:r>
              <a:rPr lang="en-US" b="1" u="sng" dirty="0"/>
              <a:t>Grammar task </a:t>
            </a:r>
            <a:r>
              <a:rPr lang="en-US" dirty="0"/>
              <a:t>– there will be one grammar sheet to complete each week.</a:t>
            </a:r>
          </a:p>
          <a:p>
            <a:pPr marL="0" indent="0">
              <a:buNone/>
            </a:pPr>
            <a:endParaRPr lang="en-US" dirty="0"/>
          </a:p>
          <a:p>
            <a:pPr marL="0" indent="0">
              <a:buNone/>
            </a:pPr>
            <a:r>
              <a:rPr lang="en-US" u="sng" dirty="0"/>
              <a:t>2. </a:t>
            </a:r>
            <a:r>
              <a:rPr lang="en-US" b="1" u="sng" dirty="0"/>
              <a:t>Maths homework </a:t>
            </a:r>
            <a:r>
              <a:rPr lang="en-US" dirty="0"/>
              <a:t>– set on Mymaths (Children’s log ins are stuck into their reading records and homework folders) </a:t>
            </a:r>
          </a:p>
          <a:p>
            <a:pPr marL="0" indent="0">
              <a:buNone/>
            </a:pPr>
            <a:r>
              <a:rPr lang="en-US" dirty="0"/>
              <a:t>(if you are unable to access a laptop/tablet/phone, please let us know)</a:t>
            </a:r>
          </a:p>
          <a:p>
            <a:pPr marL="0" indent="0">
              <a:buNone/>
            </a:pPr>
            <a:endParaRPr lang="en-US" dirty="0"/>
          </a:p>
          <a:p>
            <a:pPr marL="0" indent="0">
              <a:buNone/>
            </a:pPr>
            <a:r>
              <a:rPr lang="en-US" u="sng" dirty="0"/>
              <a:t>3. </a:t>
            </a:r>
            <a:r>
              <a:rPr lang="en-US" b="1" u="sng" dirty="0"/>
              <a:t>Spelling practice </a:t>
            </a:r>
            <a:r>
              <a:rPr lang="en-US" dirty="0"/>
              <a:t>– Autumn 1 we revise last year’s Yr 4 key words before moving onto Yr 5</a:t>
            </a:r>
          </a:p>
          <a:p>
            <a:pPr marL="0" indent="0">
              <a:buNone/>
            </a:pPr>
            <a:r>
              <a:rPr lang="en-US" dirty="0"/>
              <a:t>(</a:t>
            </a:r>
            <a:r>
              <a:rPr lang="en-US" u="sng" dirty="0"/>
              <a:t>Children will be tested weekly - each Friday on 10 spellings they have practiced that week) </a:t>
            </a:r>
          </a:p>
          <a:p>
            <a:pPr marL="0" indent="0">
              <a:buNone/>
            </a:pPr>
            <a:r>
              <a:rPr lang="en-US" i="1" dirty="0">
                <a:solidFill>
                  <a:srgbClr val="00B050"/>
                </a:solidFill>
              </a:rPr>
              <a:t>*If your child has been assigned a Lexia account – please log on at home instead of spelling practice in Autumn 1</a:t>
            </a:r>
          </a:p>
          <a:p>
            <a:pPr marL="0" indent="0">
              <a:buNone/>
            </a:pPr>
            <a:endParaRPr lang="en-US" i="1" dirty="0">
              <a:solidFill>
                <a:srgbClr val="00B050"/>
              </a:solidFill>
            </a:endParaRPr>
          </a:p>
          <a:p>
            <a:pPr marL="0" indent="0">
              <a:buNone/>
            </a:pPr>
            <a:r>
              <a:rPr lang="en-US" u="sng" dirty="0"/>
              <a:t>4. </a:t>
            </a:r>
            <a:r>
              <a:rPr lang="en-US" b="1" u="sng" dirty="0"/>
              <a:t>Reading</a:t>
            </a:r>
            <a:r>
              <a:rPr lang="en-US" u="sng" dirty="0"/>
              <a:t> </a:t>
            </a:r>
            <a:r>
              <a:rPr lang="en-US" dirty="0"/>
              <a:t>– aim for 3x weekly. Adults/older siblings, please sign the 100sq in the front of reading records </a:t>
            </a:r>
          </a:p>
          <a:p>
            <a:pPr marL="0" indent="0">
              <a:buNone/>
            </a:pPr>
            <a:r>
              <a:rPr lang="en-US" dirty="0"/>
              <a:t>100 reads = Brand new book of choice from the vending machine.</a:t>
            </a:r>
          </a:p>
          <a:p>
            <a:pPr marL="0" indent="0">
              <a:buNone/>
            </a:pPr>
            <a:endParaRPr lang="en-US" dirty="0"/>
          </a:p>
          <a:p>
            <a:pPr marL="0" indent="0">
              <a:buNone/>
            </a:pPr>
            <a:r>
              <a:rPr lang="en-US" b="1" dirty="0">
                <a:solidFill>
                  <a:srgbClr val="FF0000"/>
                </a:solidFill>
              </a:rPr>
              <a:t>Homework is set on a MONDAY and is expected back in the following Monday. </a:t>
            </a:r>
          </a:p>
          <a:p>
            <a:pPr marL="0" indent="0">
              <a:buNone/>
            </a:pPr>
            <a:r>
              <a:rPr lang="en-US" b="1" dirty="0">
                <a:solidFill>
                  <a:srgbClr val="FF0000"/>
                </a:solidFill>
              </a:rPr>
              <a:t>Effort is </a:t>
            </a:r>
            <a:r>
              <a:rPr lang="en-US" b="1" u="sng" dirty="0">
                <a:solidFill>
                  <a:srgbClr val="FF0000"/>
                </a:solidFill>
              </a:rPr>
              <a:t>always </a:t>
            </a:r>
            <a:r>
              <a:rPr lang="en-US" b="1" dirty="0">
                <a:solidFill>
                  <a:srgbClr val="FF0000"/>
                </a:solidFill>
              </a:rPr>
              <a:t>celebrated and rewarded.</a:t>
            </a:r>
            <a:endParaRPr lang="en-GB" b="1" dirty="0">
              <a:solidFill>
                <a:srgbClr val="FF0000"/>
              </a:solidFill>
            </a:endParaRPr>
          </a:p>
        </p:txBody>
      </p:sp>
      <p:pic>
        <p:nvPicPr>
          <p:cNvPr id="7172" name="Picture 4" descr="Enjoy Writing^^ | chasingtheturt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39803" y="303260"/>
            <a:ext cx="1927092" cy="1516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5002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69966"/>
            <a:ext cx="5465564" cy="1933303"/>
          </a:xfrm>
        </p:spPr>
        <p:txBody>
          <a:bodyPr>
            <a:normAutofit fontScale="90000"/>
          </a:bodyPr>
          <a:lstStyle/>
          <a:p>
            <a:r>
              <a:rPr lang="en-US" b="1" dirty="0"/>
              <a:t>Help your child to reach 100 reads!</a:t>
            </a:r>
            <a:br>
              <a:rPr lang="en-US" dirty="0"/>
            </a:br>
            <a:br>
              <a:rPr lang="en-US" dirty="0"/>
            </a:br>
            <a:r>
              <a:rPr lang="en-US" dirty="0"/>
              <a:t>Please sign their 100 square every time you hear them read. If you need a pen, please ask.</a:t>
            </a:r>
            <a:br>
              <a:rPr lang="en-US" dirty="0"/>
            </a:br>
            <a:br>
              <a:rPr lang="en-US" dirty="0"/>
            </a:br>
            <a:r>
              <a:rPr lang="en-US" dirty="0"/>
              <a:t>We will regularly check their progress with this.</a:t>
            </a:r>
            <a:br>
              <a:rPr lang="en-US" dirty="0"/>
            </a:br>
            <a:br>
              <a:rPr lang="en-US" dirty="0"/>
            </a:br>
            <a:br>
              <a:rPr lang="en-US" dirty="0"/>
            </a:br>
            <a:br>
              <a:rPr lang="en-US" dirty="0"/>
            </a:br>
            <a:br>
              <a:rPr lang="en-US" dirty="0"/>
            </a:br>
            <a:br>
              <a:rPr lang="en-US" dirty="0"/>
            </a:br>
            <a:br>
              <a:rPr lang="en-US" dirty="0"/>
            </a:br>
            <a:br>
              <a:rPr lang="en-US" dirty="0"/>
            </a:br>
            <a:endParaRPr lang="en-GB" dirty="0"/>
          </a:p>
        </p:txBody>
      </p:sp>
      <p:pic>
        <p:nvPicPr>
          <p:cNvPr id="4" name="Content Placeholder 3"/>
          <p:cNvPicPr>
            <a:picLocks noGrp="1" noChangeAspect="1"/>
          </p:cNvPicPr>
          <p:nvPr>
            <p:ph idx="1"/>
          </p:nvPr>
        </p:nvPicPr>
        <p:blipFill>
          <a:blip r:embed="rId2"/>
          <a:stretch>
            <a:fillRect/>
          </a:stretch>
        </p:blipFill>
        <p:spPr>
          <a:xfrm>
            <a:off x="6303764" y="118744"/>
            <a:ext cx="4860625" cy="6488815"/>
          </a:xfrm>
          <a:prstGeom prst="rect">
            <a:avLst/>
          </a:prstGeom>
        </p:spPr>
      </p:pic>
    </p:spTree>
    <p:extLst>
      <p:ext uri="{BB962C8B-B14F-4D97-AF65-F5344CB8AC3E}">
        <p14:creationId xmlns:p14="http://schemas.microsoft.com/office/powerpoint/2010/main" val="24130312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Downview Logo - Colour on Transparency 46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56079" y="562112"/>
            <a:ext cx="1269864" cy="1197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4">
            <a:extLst>
              <a:ext uri="{FF2B5EF4-FFF2-40B4-BE49-F238E27FC236}">
                <a16:creationId xmlns:a16="http://schemas.microsoft.com/office/drawing/2014/main" id="{D3CDB95F-CC39-4991-8E09-7A98324340B2}"/>
              </a:ext>
            </a:extLst>
          </p:cNvPr>
          <p:cNvSpPr>
            <a:spLocks noGrp="1"/>
          </p:cNvSpPr>
          <p:nvPr>
            <p:ph type="title"/>
          </p:nvPr>
        </p:nvSpPr>
        <p:spPr>
          <a:xfrm>
            <a:off x="677334" y="609600"/>
            <a:ext cx="8596668" cy="717176"/>
          </a:xfrm>
        </p:spPr>
        <p:txBody>
          <a:bodyPr>
            <a:normAutofit fontScale="90000"/>
          </a:bodyPr>
          <a:lstStyle/>
          <a:p>
            <a:r>
              <a:rPr lang="en-GB" u="sng" dirty="0"/>
              <a:t>Other information</a:t>
            </a:r>
            <a:br>
              <a:rPr lang="en-GB" dirty="0"/>
            </a:br>
            <a:br>
              <a:rPr lang="en-GB" dirty="0"/>
            </a:br>
            <a:endParaRPr lang="en-GB" dirty="0">
              <a:solidFill>
                <a:srgbClr val="FF0000"/>
              </a:solidFill>
            </a:endParaRPr>
          </a:p>
        </p:txBody>
      </p:sp>
      <p:pic>
        <p:nvPicPr>
          <p:cNvPr id="7" name="Picture 6">
            <a:extLst>
              <a:ext uri="{FF2B5EF4-FFF2-40B4-BE49-F238E27FC236}">
                <a16:creationId xmlns:a16="http://schemas.microsoft.com/office/drawing/2014/main" id="{3CB9B70C-F97C-40B6-A994-A1323C54C9F7}"/>
              </a:ext>
            </a:extLst>
          </p:cNvPr>
          <p:cNvPicPr>
            <a:picLocks noChangeAspect="1"/>
          </p:cNvPicPr>
          <p:nvPr/>
        </p:nvPicPr>
        <p:blipFill>
          <a:blip r:embed="rId3"/>
          <a:stretch>
            <a:fillRect/>
          </a:stretch>
        </p:blipFill>
        <p:spPr>
          <a:xfrm>
            <a:off x="6995927" y="924420"/>
            <a:ext cx="1461324" cy="1943138"/>
          </a:xfrm>
          <a:prstGeom prst="rect">
            <a:avLst/>
          </a:prstGeom>
        </p:spPr>
      </p:pic>
      <p:pic>
        <p:nvPicPr>
          <p:cNvPr id="9" name="Picture 8">
            <a:extLst>
              <a:ext uri="{FF2B5EF4-FFF2-40B4-BE49-F238E27FC236}">
                <a16:creationId xmlns:a16="http://schemas.microsoft.com/office/drawing/2014/main" id="{90DD2646-89CF-4001-9BA1-946EEF8B9EA2}"/>
              </a:ext>
            </a:extLst>
          </p:cNvPr>
          <p:cNvPicPr>
            <a:picLocks noChangeAspect="1"/>
          </p:cNvPicPr>
          <p:nvPr/>
        </p:nvPicPr>
        <p:blipFill>
          <a:blip r:embed="rId4"/>
          <a:stretch>
            <a:fillRect/>
          </a:stretch>
        </p:blipFill>
        <p:spPr>
          <a:xfrm>
            <a:off x="6995927" y="3321961"/>
            <a:ext cx="4386250" cy="844759"/>
          </a:xfrm>
          <a:prstGeom prst="rect">
            <a:avLst/>
          </a:prstGeom>
        </p:spPr>
      </p:pic>
      <p:sp>
        <p:nvSpPr>
          <p:cNvPr id="13" name="TextBox 12">
            <a:extLst>
              <a:ext uri="{FF2B5EF4-FFF2-40B4-BE49-F238E27FC236}">
                <a16:creationId xmlns:a16="http://schemas.microsoft.com/office/drawing/2014/main" id="{7F3D9BA0-658D-4C3C-B92B-C22D047B811A}"/>
              </a:ext>
            </a:extLst>
          </p:cNvPr>
          <p:cNvSpPr txBox="1"/>
          <p:nvPr/>
        </p:nvSpPr>
        <p:spPr>
          <a:xfrm>
            <a:off x="421058" y="1759182"/>
            <a:ext cx="6643129" cy="3416320"/>
          </a:xfrm>
          <a:prstGeom prst="rect">
            <a:avLst/>
          </a:prstGeom>
          <a:noFill/>
        </p:spPr>
        <p:txBody>
          <a:bodyPr wrap="square">
            <a:spAutoFit/>
          </a:bodyPr>
          <a:lstStyle/>
          <a:p>
            <a:pPr marL="571500" indent="-571500">
              <a:buFont typeface="Wingdings" panose="05000000000000000000" pitchFamily="2" charset="2"/>
              <a:buChar char="Ø"/>
            </a:pPr>
            <a:r>
              <a:rPr lang="en-GB" sz="3600" dirty="0">
                <a:solidFill>
                  <a:srgbClr val="FFC000"/>
                </a:solidFill>
              </a:rPr>
              <a:t>New mobile phone policy</a:t>
            </a:r>
          </a:p>
          <a:p>
            <a:endParaRPr lang="en-GB" sz="3600" dirty="0">
              <a:solidFill>
                <a:schemeClr val="bg2">
                  <a:lumMod val="25000"/>
                </a:schemeClr>
              </a:solidFill>
            </a:endParaRPr>
          </a:p>
          <a:p>
            <a:pPr marL="571500" indent="-571500">
              <a:buFont typeface="Wingdings" panose="05000000000000000000" pitchFamily="2" charset="2"/>
              <a:buChar char="Ø"/>
            </a:pPr>
            <a:r>
              <a:rPr lang="en-GB" sz="3600" dirty="0">
                <a:solidFill>
                  <a:srgbClr val="C00000"/>
                </a:solidFill>
              </a:rPr>
              <a:t>Disclosure and barring service (DBS) for any adults working in school regularly</a:t>
            </a:r>
          </a:p>
          <a:p>
            <a:endParaRPr lang="en-GB" sz="3600" dirty="0">
              <a:solidFill>
                <a:schemeClr val="bg2">
                  <a:lumMod val="25000"/>
                </a:schemeClr>
              </a:solidFill>
            </a:endParaRPr>
          </a:p>
        </p:txBody>
      </p:sp>
    </p:spTree>
    <p:extLst>
      <p:ext uri="{BB962C8B-B14F-4D97-AF65-F5344CB8AC3E}">
        <p14:creationId xmlns:p14="http://schemas.microsoft.com/office/powerpoint/2010/main" val="32873741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595153"/>
            <a:ext cx="9144000" cy="914809"/>
          </a:xfrm>
        </p:spPr>
        <p:txBody>
          <a:bodyPr/>
          <a:lstStyle/>
          <a:p>
            <a:pPr algn="ctr"/>
            <a:r>
              <a:rPr lang="en-US" b="1" u="sng" dirty="0"/>
              <a:t>Reading at </a:t>
            </a:r>
            <a:r>
              <a:rPr lang="en-US" b="1" u="sng" dirty="0" err="1"/>
              <a:t>Downview</a:t>
            </a:r>
            <a:endParaRPr lang="en-GB" b="1" u="sng" dirty="0"/>
          </a:p>
        </p:txBody>
      </p:sp>
      <p:sp>
        <p:nvSpPr>
          <p:cNvPr id="3" name="Subtitle 2"/>
          <p:cNvSpPr>
            <a:spLocks noGrp="1"/>
          </p:cNvSpPr>
          <p:nvPr>
            <p:ph type="subTitle" idx="1"/>
          </p:nvPr>
        </p:nvSpPr>
        <p:spPr>
          <a:xfrm>
            <a:off x="2193354" y="3706114"/>
            <a:ext cx="7766936" cy="1096899"/>
          </a:xfrm>
        </p:spPr>
        <p:txBody>
          <a:bodyPr>
            <a:normAutofit fontScale="92500" lnSpcReduction="20000"/>
          </a:bodyPr>
          <a:lstStyle/>
          <a:p>
            <a:pPr algn="ctr"/>
            <a:r>
              <a:rPr lang="en-US" dirty="0"/>
              <a:t>We work hard with all our children to support them to read with confidence and enjoyment, and become lifelong readers. </a:t>
            </a:r>
          </a:p>
          <a:p>
            <a:pPr algn="ctr"/>
            <a:r>
              <a:rPr lang="en-US" sz="3900" dirty="0"/>
              <a:t>We need your help!</a:t>
            </a:r>
          </a:p>
        </p:txBody>
      </p:sp>
      <p:pic>
        <p:nvPicPr>
          <p:cNvPr id="4" name="Picture 3"/>
          <p:cNvPicPr>
            <a:picLocks noChangeAspect="1"/>
          </p:cNvPicPr>
          <p:nvPr/>
        </p:nvPicPr>
        <p:blipFill>
          <a:blip r:embed="rId2"/>
          <a:stretch>
            <a:fillRect/>
          </a:stretch>
        </p:blipFill>
        <p:spPr>
          <a:xfrm rot="20903951">
            <a:off x="720684" y="395262"/>
            <a:ext cx="1499475" cy="2288356"/>
          </a:xfrm>
          <a:prstGeom prst="rect">
            <a:avLst/>
          </a:prstGeom>
        </p:spPr>
      </p:pic>
      <p:pic>
        <p:nvPicPr>
          <p:cNvPr id="5" name="Picture 4"/>
          <p:cNvPicPr>
            <a:picLocks noChangeAspect="1"/>
          </p:cNvPicPr>
          <p:nvPr/>
        </p:nvPicPr>
        <p:blipFill>
          <a:blip r:embed="rId3"/>
          <a:stretch>
            <a:fillRect/>
          </a:stretch>
        </p:blipFill>
        <p:spPr>
          <a:xfrm rot="20419622">
            <a:off x="392293" y="4838216"/>
            <a:ext cx="1437930" cy="1750349"/>
          </a:xfrm>
          <a:prstGeom prst="rect">
            <a:avLst/>
          </a:prstGeom>
        </p:spPr>
      </p:pic>
      <p:pic>
        <p:nvPicPr>
          <p:cNvPr id="6" name="Picture 5"/>
          <p:cNvPicPr>
            <a:picLocks noChangeAspect="1"/>
          </p:cNvPicPr>
          <p:nvPr/>
        </p:nvPicPr>
        <p:blipFill>
          <a:blip r:embed="rId4"/>
          <a:stretch>
            <a:fillRect/>
          </a:stretch>
        </p:blipFill>
        <p:spPr>
          <a:xfrm rot="915340">
            <a:off x="10390033" y="413896"/>
            <a:ext cx="1473967" cy="1665339"/>
          </a:xfrm>
          <a:prstGeom prst="rect">
            <a:avLst/>
          </a:prstGeom>
        </p:spPr>
      </p:pic>
      <p:pic>
        <p:nvPicPr>
          <p:cNvPr id="7" name="Picture 6"/>
          <p:cNvPicPr>
            <a:picLocks noChangeAspect="1"/>
          </p:cNvPicPr>
          <p:nvPr/>
        </p:nvPicPr>
        <p:blipFill>
          <a:blip r:embed="rId5"/>
          <a:stretch>
            <a:fillRect/>
          </a:stretch>
        </p:blipFill>
        <p:spPr>
          <a:xfrm>
            <a:off x="5123630" y="182623"/>
            <a:ext cx="1499371" cy="2328097"/>
          </a:xfrm>
          <a:prstGeom prst="rect">
            <a:avLst/>
          </a:prstGeom>
        </p:spPr>
      </p:pic>
      <p:pic>
        <p:nvPicPr>
          <p:cNvPr id="8" name="Picture 7"/>
          <p:cNvPicPr>
            <a:picLocks noChangeAspect="1"/>
          </p:cNvPicPr>
          <p:nvPr/>
        </p:nvPicPr>
        <p:blipFill>
          <a:blip r:embed="rId6"/>
          <a:stretch>
            <a:fillRect/>
          </a:stretch>
        </p:blipFill>
        <p:spPr>
          <a:xfrm>
            <a:off x="8678342" y="182623"/>
            <a:ext cx="1266719" cy="1861692"/>
          </a:xfrm>
          <a:prstGeom prst="rect">
            <a:avLst/>
          </a:prstGeom>
        </p:spPr>
      </p:pic>
      <p:pic>
        <p:nvPicPr>
          <p:cNvPr id="9" name="Picture 8"/>
          <p:cNvPicPr>
            <a:picLocks noChangeAspect="1"/>
          </p:cNvPicPr>
          <p:nvPr/>
        </p:nvPicPr>
        <p:blipFill>
          <a:blip r:embed="rId7"/>
          <a:stretch>
            <a:fillRect/>
          </a:stretch>
        </p:blipFill>
        <p:spPr>
          <a:xfrm>
            <a:off x="329338" y="2974975"/>
            <a:ext cx="1563839" cy="1550986"/>
          </a:xfrm>
          <a:prstGeom prst="rect">
            <a:avLst/>
          </a:prstGeom>
        </p:spPr>
      </p:pic>
      <p:pic>
        <p:nvPicPr>
          <p:cNvPr id="10" name="Picture 9"/>
          <p:cNvPicPr>
            <a:picLocks noChangeAspect="1"/>
          </p:cNvPicPr>
          <p:nvPr/>
        </p:nvPicPr>
        <p:blipFill>
          <a:blip r:embed="rId8"/>
          <a:stretch>
            <a:fillRect/>
          </a:stretch>
        </p:blipFill>
        <p:spPr>
          <a:xfrm>
            <a:off x="2389200" y="4939516"/>
            <a:ext cx="1145571" cy="1795462"/>
          </a:xfrm>
          <a:prstGeom prst="rect">
            <a:avLst/>
          </a:prstGeom>
        </p:spPr>
      </p:pic>
      <p:pic>
        <p:nvPicPr>
          <p:cNvPr id="11" name="Picture 10"/>
          <p:cNvPicPr>
            <a:picLocks noChangeAspect="1"/>
          </p:cNvPicPr>
          <p:nvPr/>
        </p:nvPicPr>
        <p:blipFill>
          <a:blip r:embed="rId9"/>
          <a:stretch>
            <a:fillRect/>
          </a:stretch>
        </p:blipFill>
        <p:spPr>
          <a:xfrm>
            <a:off x="2961986" y="203184"/>
            <a:ext cx="1404618" cy="2151097"/>
          </a:xfrm>
          <a:prstGeom prst="rect">
            <a:avLst/>
          </a:prstGeom>
        </p:spPr>
      </p:pic>
      <p:pic>
        <p:nvPicPr>
          <p:cNvPr id="12" name="Picture 11"/>
          <p:cNvPicPr>
            <a:picLocks noChangeAspect="1"/>
          </p:cNvPicPr>
          <p:nvPr/>
        </p:nvPicPr>
        <p:blipFill>
          <a:blip r:embed="rId10"/>
          <a:stretch>
            <a:fillRect/>
          </a:stretch>
        </p:blipFill>
        <p:spPr>
          <a:xfrm>
            <a:off x="9197568" y="5051717"/>
            <a:ext cx="999338" cy="1522503"/>
          </a:xfrm>
          <a:prstGeom prst="rect">
            <a:avLst/>
          </a:prstGeom>
        </p:spPr>
      </p:pic>
      <p:pic>
        <p:nvPicPr>
          <p:cNvPr id="13" name="Picture 12"/>
          <p:cNvPicPr>
            <a:picLocks noChangeAspect="1"/>
          </p:cNvPicPr>
          <p:nvPr/>
        </p:nvPicPr>
        <p:blipFill>
          <a:blip r:embed="rId11"/>
          <a:stretch>
            <a:fillRect/>
          </a:stretch>
        </p:blipFill>
        <p:spPr>
          <a:xfrm rot="644590">
            <a:off x="10696575" y="4768374"/>
            <a:ext cx="1232799" cy="1890032"/>
          </a:xfrm>
          <a:prstGeom prst="rect">
            <a:avLst/>
          </a:prstGeom>
        </p:spPr>
      </p:pic>
      <p:pic>
        <p:nvPicPr>
          <p:cNvPr id="14" name="Picture 13"/>
          <p:cNvPicPr>
            <a:picLocks noChangeAspect="1"/>
          </p:cNvPicPr>
          <p:nvPr/>
        </p:nvPicPr>
        <p:blipFill>
          <a:blip r:embed="rId12"/>
          <a:stretch>
            <a:fillRect/>
          </a:stretch>
        </p:blipFill>
        <p:spPr>
          <a:xfrm>
            <a:off x="5722637" y="5064197"/>
            <a:ext cx="1191310" cy="1546099"/>
          </a:xfrm>
          <a:prstGeom prst="rect">
            <a:avLst/>
          </a:prstGeom>
        </p:spPr>
      </p:pic>
      <p:pic>
        <p:nvPicPr>
          <p:cNvPr id="15" name="Picture 14"/>
          <p:cNvPicPr>
            <a:picLocks noChangeAspect="1"/>
          </p:cNvPicPr>
          <p:nvPr/>
        </p:nvPicPr>
        <p:blipFill>
          <a:blip r:embed="rId13"/>
          <a:stretch>
            <a:fillRect/>
          </a:stretch>
        </p:blipFill>
        <p:spPr>
          <a:xfrm>
            <a:off x="3874657" y="5187639"/>
            <a:ext cx="1248973" cy="1547339"/>
          </a:xfrm>
          <a:prstGeom prst="rect">
            <a:avLst/>
          </a:prstGeom>
        </p:spPr>
      </p:pic>
      <p:pic>
        <p:nvPicPr>
          <p:cNvPr id="16" name="Picture 15"/>
          <p:cNvPicPr>
            <a:picLocks noChangeAspect="1"/>
          </p:cNvPicPr>
          <p:nvPr/>
        </p:nvPicPr>
        <p:blipFill>
          <a:blip r:embed="rId14"/>
          <a:stretch>
            <a:fillRect/>
          </a:stretch>
        </p:blipFill>
        <p:spPr>
          <a:xfrm>
            <a:off x="6782419" y="249318"/>
            <a:ext cx="1681885" cy="1700216"/>
          </a:xfrm>
          <a:prstGeom prst="rect">
            <a:avLst/>
          </a:prstGeom>
        </p:spPr>
      </p:pic>
      <p:pic>
        <p:nvPicPr>
          <p:cNvPr id="17" name="Picture 16"/>
          <p:cNvPicPr>
            <a:picLocks noChangeAspect="1"/>
          </p:cNvPicPr>
          <p:nvPr/>
        </p:nvPicPr>
        <p:blipFill>
          <a:blip r:embed="rId15"/>
          <a:stretch>
            <a:fillRect/>
          </a:stretch>
        </p:blipFill>
        <p:spPr>
          <a:xfrm rot="21219159">
            <a:off x="10388516" y="2510720"/>
            <a:ext cx="1314987" cy="1656309"/>
          </a:xfrm>
          <a:prstGeom prst="rect">
            <a:avLst/>
          </a:prstGeom>
        </p:spPr>
      </p:pic>
      <p:pic>
        <p:nvPicPr>
          <p:cNvPr id="18" name="Picture 17"/>
          <p:cNvPicPr>
            <a:picLocks noChangeAspect="1"/>
          </p:cNvPicPr>
          <p:nvPr/>
        </p:nvPicPr>
        <p:blipFill>
          <a:blip r:embed="rId16"/>
          <a:stretch>
            <a:fillRect/>
          </a:stretch>
        </p:blipFill>
        <p:spPr>
          <a:xfrm>
            <a:off x="7461216" y="4999165"/>
            <a:ext cx="1324600" cy="1820859"/>
          </a:xfrm>
          <a:prstGeom prst="rect">
            <a:avLst/>
          </a:prstGeom>
        </p:spPr>
      </p:pic>
    </p:spTree>
    <p:extLst>
      <p:ext uri="{BB962C8B-B14F-4D97-AF65-F5344CB8AC3E}">
        <p14:creationId xmlns:p14="http://schemas.microsoft.com/office/powerpoint/2010/main" val="8287078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6"/>
            <a:ext cx="11240589" cy="1167584"/>
          </a:xfrm>
        </p:spPr>
        <p:txBody>
          <a:bodyPr/>
          <a:lstStyle/>
          <a:p>
            <a:r>
              <a:rPr lang="en-US" b="1" u="sng" dirty="0"/>
              <a:t>Reading at home</a:t>
            </a:r>
            <a:endParaRPr lang="en-GB" b="1" u="sng" dirty="0"/>
          </a:p>
        </p:txBody>
      </p:sp>
      <p:sp>
        <p:nvSpPr>
          <p:cNvPr id="3" name="Content Placeholder 2"/>
          <p:cNvSpPr>
            <a:spLocks noGrp="1"/>
          </p:cNvSpPr>
          <p:nvPr>
            <p:ph idx="1"/>
          </p:nvPr>
        </p:nvSpPr>
        <p:spPr>
          <a:xfrm>
            <a:off x="838201" y="1393371"/>
            <a:ext cx="8732520" cy="4783592"/>
          </a:xfrm>
        </p:spPr>
        <p:txBody>
          <a:bodyPr>
            <a:normAutofit/>
          </a:bodyPr>
          <a:lstStyle/>
          <a:p>
            <a:r>
              <a:rPr lang="en-US" dirty="0"/>
              <a:t>In Key Stage 2 encourage your child to bring their Accelerated Reader book home every day so that you can read together.</a:t>
            </a:r>
          </a:p>
          <a:p>
            <a:r>
              <a:rPr lang="en-US" dirty="0"/>
              <a:t>Try to read at home </a:t>
            </a:r>
            <a:r>
              <a:rPr lang="en-US" b="1" dirty="0"/>
              <a:t>every day, </a:t>
            </a:r>
            <a:r>
              <a:rPr lang="en-US" dirty="0"/>
              <a:t>a minimum of 3 times a week is essential for good progress. Find a quiet time, leave phones/tablets in a different room to give the book your full attention for 10-15 minutes! </a:t>
            </a:r>
          </a:p>
          <a:p>
            <a:r>
              <a:rPr lang="en-US" dirty="0"/>
              <a:t>Sign their 100 square when you hear them read. 100 reads at home means a trip to the vending machine to choose a new book to take home!</a:t>
            </a:r>
          </a:p>
          <a:p>
            <a:r>
              <a:rPr lang="en-US" dirty="0"/>
              <a:t>Make reading part of your routine. They will love it even more if use an accent, whisper or sing,  have fun with the story, even if you’ve read several times before! Children love being read to from Reception to Year 6 and beyond! Hearing someone else read aloud is an important part of learning to read. </a:t>
            </a:r>
          </a:p>
        </p:txBody>
      </p:sp>
      <p:pic>
        <p:nvPicPr>
          <p:cNvPr id="4" name="Picture 3"/>
          <p:cNvPicPr>
            <a:picLocks noChangeAspect="1"/>
          </p:cNvPicPr>
          <p:nvPr/>
        </p:nvPicPr>
        <p:blipFill>
          <a:blip r:embed="rId2"/>
          <a:stretch>
            <a:fillRect/>
          </a:stretch>
        </p:blipFill>
        <p:spPr>
          <a:xfrm>
            <a:off x="10018111" y="266593"/>
            <a:ext cx="1557455" cy="2253555"/>
          </a:xfrm>
          <a:prstGeom prst="rect">
            <a:avLst/>
          </a:prstGeom>
        </p:spPr>
      </p:pic>
      <p:pic>
        <p:nvPicPr>
          <p:cNvPr id="6" name="Picture 5"/>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contrast="-40000"/>
                    </a14:imgEffect>
                  </a14:imgLayer>
                </a14:imgProps>
              </a:ext>
            </a:extLst>
          </a:blip>
          <a:srcRect l="49457" t="22366"/>
          <a:stretch/>
        </p:blipFill>
        <p:spPr>
          <a:xfrm rot="522226">
            <a:off x="337792" y="5179166"/>
            <a:ext cx="998298" cy="1533363"/>
          </a:xfrm>
          <a:prstGeom prst="rect">
            <a:avLst/>
          </a:prstGeom>
        </p:spPr>
      </p:pic>
      <p:pic>
        <p:nvPicPr>
          <p:cNvPr id="9" name="Picture 8"/>
          <p:cNvPicPr>
            <a:picLocks noChangeAspect="1"/>
          </p:cNvPicPr>
          <p:nvPr/>
        </p:nvPicPr>
        <p:blipFill>
          <a:blip r:embed="rId5"/>
          <a:stretch>
            <a:fillRect/>
          </a:stretch>
        </p:blipFill>
        <p:spPr>
          <a:xfrm rot="517902">
            <a:off x="9974847" y="2877108"/>
            <a:ext cx="1643984" cy="2246491"/>
          </a:xfrm>
          <a:prstGeom prst="rect">
            <a:avLst/>
          </a:prstGeom>
        </p:spPr>
      </p:pic>
    </p:spTree>
    <p:extLst>
      <p:ext uri="{BB962C8B-B14F-4D97-AF65-F5344CB8AC3E}">
        <p14:creationId xmlns:p14="http://schemas.microsoft.com/office/powerpoint/2010/main" val="5998352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useful information:</a:t>
            </a:r>
            <a:endParaRPr lang="en-GB" dirty="0"/>
          </a:p>
        </p:txBody>
      </p:sp>
      <p:sp>
        <p:nvSpPr>
          <p:cNvPr id="3" name="Content Placeholder 2"/>
          <p:cNvSpPr>
            <a:spLocks noGrp="1"/>
          </p:cNvSpPr>
          <p:nvPr>
            <p:ph idx="1"/>
          </p:nvPr>
        </p:nvSpPr>
        <p:spPr/>
        <p:txBody>
          <a:bodyPr>
            <a:normAutofit/>
          </a:bodyPr>
          <a:lstStyle/>
          <a:p>
            <a:r>
              <a:rPr lang="en-US" dirty="0"/>
              <a:t>Use ‘The Reader Teacher’ . A great place to find books your child will love to read.</a:t>
            </a:r>
          </a:p>
          <a:p>
            <a:pPr marL="0" indent="0">
              <a:buNone/>
            </a:pPr>
            <a:r>
              <a:rPr lang="en-US" dirty="0">
                <a:hlinkClick r:id="rId2"/>
              </a:rPr>
              <a:t>https://www.thereaderteacher.com/</a:t>
            </a:r>
            <a:endParaRPr lang="en-US" dirty="0"/>
          </a:p>
          <a:p>
            <a:r>
              <a:rPr lang="en-US" dirty="0"/>
              <a:t>Visit the library in town –it’s free and you can borrow up to 20 books at a time</a:t>
            </a:r>
          </a:p>
          <a:p>
            <a:r>
              <a:rPr lang="en-US" dirty="0"/>
              <a:t>READ, READ, READ anything, anytime, anywhere as much as you can! </a:t>
            </a:r>
          </a:p>
          <a:p>
            <a:r>
              <a:rPr lang="en-US" dirty="0"/>
              <a:t>Check out our website ‘Helping your child to read at home’ for extra tips and support.</a:t>
            </a:r>
          </a:p>
          <a:p>
            <a:endParaRPr lang="en-GB" dirty="0"/>
          </a:p>
        </p:txBody>
      </p:sp>
    </p:spTree>
    <p:extLst>
      <p:ext uri="{BB962C8B-B14F-4D97-AF65-F5344CB8AC3E}">
        <p14:creationId xmlns:p14="http://schemas.microsoft.com/office/powerpoint/2010/main" val="21232502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6337" y="438382"/>
            <a:ext cx="8596668" cy="1320800"/>
          </a:xfrm>
        </p:spPr>
        <p:txBody>
          <a:bodyPr>
            <a:normAutofit fontScale="90000"/>
          </a:bodyPr>
          <a:lstStyle/>
          <a:p>
            <a:r>
              <a:rPr lang="en-US" dirty="0"/>
              <a:t>Thank you for coming – this </a:t>
            </a:r>
            <a:r>
              <a:rPr lang="en-US" dirty="0" err="1"/>
              <a:t>Powerpoint</a:t>
            </a:r>
            <a:r>
              <a:rPr lang="en-US" dirty="0"/>
              <a:t> will be on the Year 5 page of the school website.  </a:t>
            </a:r>
            <a:endParaRPr lang="en-GB" dirty="0"/>
          </a:p>
        </p:txBody>
      </p:sp>
      <p:pic>
        <p:nvPicPr>
          <p:cNvPr id="3" name="Picture 1" descr="Downview Logo - Colour on Transparency 46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56079" y="562112"/>
            <a:ext cx="1269864" cy="1197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C27937FB-E736-463C-AC69-12374CA23381}"/>
              </a:ext>
            </a:extLst>
          </p:cNvPr>
          <p:cNvSpPr txBox="1"/>
          <p:nvPr/>
        </p:nvSpPr>
        <p:spPr>
          <a:xfrm>
            <a:off x="2483223" y="2850775"/>
            <a:ext cx="6553200" cy="369332"/>
          </a:xfrm>
          <a:prstGeom prst="rect">
            <a:avLst/>
          </a:prstGeom>
          <a:noFill/>
        </p:spPr>
        <p:txBody>
          <a:bodyPr wrap="square" rtlCol="0">
            <a:spAutoFit/>
          </a:bodyPr>
          <a:lstStyle/>
          <a:p>
            <a:r>
              <a:rPr lang="en-GB" dirty="0">
                <a:solidFill>
                  <a:srgbClr val="002060"/>
                </a:solidFill>
                <a:hlinkClick r:id="rId3">
                  <a:extLst>
                    <a:ext uri="{A12FA001-AC4F-418D-AE19-62706E023703}">
                      <ahyp:hlinkClr xmlns:ahyp="http://schemas.microsoft.com/office/drawing/2018/hyperlinkcolor" val="tx"/>
                    </a:ext>
                  </a:extLst>
                </a:hlinkClick>
              </a:rPr>
              <a:t>https://www.downviewprimary.co.uk/year-5</a:t>
            </a:r>
            <a:endParaRPr lang="en-GB" dirty="0">
              <a:solidFill>
                <a:srgbClr val="002060"/>
              </a:solidFill>
            </a:endParaRPr>
          </a:p>
        </p:txBody>
      </p:sp>
      <p:pic>
        <p:nvPicPr>
          <p:cNvPr id="6" name="Picture 5">
            <a:extLst>
              <a:ext uri="{FF2B5EF4-FFF2-40B4-BE49-F238E27FC236}">
                <a16:creationId xmlns:a16="http://schemas.microsoft.com/office/drawing/2014/main" id="{757BBC91-2BF2-4911-AB57-30C90F81FF10}"/>
              </a:ext>
            </a:extLst>
          </p:cNvPr>
          <p:cNvPicPr>
            <a:picLocks noChangeAspect="1"/>
          </p:cNvPicPr>
          <p:nvPr/>
        </p:nvPicPr>
        <p:blipFill>
          <a:blip r:embed="rId4"/>
          <a:stretch>
            <a:fillRect/>
          </a:stretch>
        </p:blipFill>
        <p:spPr>
          <a:xfrm>
            <a:off x="2483223" y="3429000"/>
            <a:ext cx="5244353" cy="2082658"/>
          </a:xfrm>
          <a:prstGeom prst="rect">
            <a:avLst/>
          </a:prstGeom>
        </p:spPr>
      </p:pic>
    </p:spTree>
    <p:extLst>
      <p:ext uri="{BB962C8B-B14F-4D97-AF65-F5344CB8AC3E}">
        <p14:creationId xmlns:p14="http://schemas.microsoft.com/office/powerpoint/2010/main" val="185584771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638</TotalTime>
  <Words>934</Words>
  <Application>Microsoft Office PowerPoint</Application>
  <PresentationFormat>Widescreen</PresentationFormat>
  <Paragraphs>122</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Trebuchet MS</vt:lpstr>
      <vt:lpstr>Wingdings</vt:lpstr>
      <vt:lpstr>Wingdings 3</vt:lpstr>
      <vt:lpstr>Facet</vt:lpstr>
      <vt:lpstr>Downview Primary School Year 5</vt:lpstr>
      <vt:lpstr>The Year 5 team:</vt:lpstr>
      <vt:lpstr>The school day:</vt:lpstr>
      <vt:lpstr>Year 5 Curriculum:</vt:lpstr>
      <vt:lpstr>Year 5 visits and special days:</vt:lpstr>
      <vt:lpstr>Swimming</vt:lpstr>
      <vt:lpstr>Year 5 English – Teaching through a text</vt:lpstr>
      <vt:lpstr>Yr 5 Homework – this will usually go hand in hand with the previous week’s learning</vt:lpstr>
      <vt:lpstr>Help your child to reach 100 reads!  Please sign their 100 square every time you hear them read. If you need a pen, please ask.  We will regularly check their progress with this.        </vt:lpstr>
      <vt:lpstr>Other information  </vt:lpstr>
      <vt:lpstr>Reading at Downview</vt:lpstr>
      <vt:lpstr>Reading at home</vt:lpstr>
      <vt:lpstr>Other useful information:</vt:lpstr>
      <vt:lpstr>Thank you for coming – this Powerpoint will be on the Year 5 page of the school website.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Downview Primary School Year 5</dc:title>
  <dc:creator>Kate Bondsfield</dc:creator>
  <cp:lastModifiedBy>adam norris</cp:lastModifiedBy>
  <cp:revision>53</cp:revision>
  <dcterms:created xsi:type="dcterms:W3CDTF">2023-09-05T19:49:54Z</dcterms:created>
  <dcterms:modified xsi:type="dcterms:W3CDTF">2026-09-09T13:36:51Z</dcterms:modified>
</cp:coreProperties>
</file>